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6" r:id="rId3"/>
    <p:sldId id="459" r:id="rId4"/>
    <p:sldId id="465" r:id="rId5"/>
    <p:sldId id="259" r:id="rId6"/>
    <p:sldId id="266" r:id="rId7"/>
    <p:sldId id="269" r:id="rId8"/>
    <p:sldId id="270" r:id="rId9"/>
    <p:sldId id="271" r:id="rId10"/>
    <p:sldId id="260" r:id="rId11"/>
    <p:sldId id="288" r:id="rId12"/>
    <p:sldId id="287" r:id="rId13"/>
    <p:sldId id="289" r:id="rId14"/>
    <p:sldId id="290" r:id="rId15"/>
    <p:sldId id="291" r:id="rId16"/>
    <p:sldId id="293" r:id="rId17"/>
    <p:sldId id="294" r:id="rId18"/>
    <p:sldId id="460" r:id="rId19"/>
    <p:sldId id="461" r:id="rId20"/>
    <p:sldId id="462" r:id="rId21"/>
    <p:sldId id="463" r:id="rId22"/>
    <p:sldId id="29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13" autoAdjust="0"/>
    <p:restoredTop sz="94660"/>
  </p:normalViewPr>
  <p:slideViewPr>
    <p:cSldViewPr>
      <p:cViewPr varScale="1">
        <p:scale>
          <a:sx n="52" d="100"/>
          <a:sy n="52" d="100"/>
        </p:scale>
        <p:origin x="1352"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7.xml"/></Relationships>
</file>

<file path=ppt/diagrams/_rels/data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slide" Target="../slides/slide1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D2E4A9-1F88-47EB-B3C2-5F9CD7B50E2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32D7F02B-8B14-4C5C-A119-F4A1F8031CB5}">
      <dgm:prSet phldrT="[Text]"/>
      <dgm:spPr/>
      <dgm:t>
        <a:bodyPr/>
        <a:lstStyle/>
        <a:p>
          <a:r>
            <a:rPr lang="en-US" dirty="0" err="1"/>
            <a:t>Tầm</a:t>
          </a:r>
          <a:r>
            <a:rPr lang="en-US" dirty="0"/>
            <a:t> </a:t>
          </a:r>
          <a:r>
            <a:rPr lang="en-US" dirty="0" err="1"/>
            <a:t>soát</a:t>
          </a:r>
          <a:endParaRPr lang="en-US" dirty="0"/>
        </a:p>
      </dgm:t>
    </dgm:pt>
    <dgm:pt modelId="{4F883F03-9723-451E-A76D-485DCB47AE18}" type="parTrans" cxnId="{4F1F2C05-F458-49CA-9259-BD0E72C0FC63}">
      <dgm:prSet/>
      <dgm:spPr/>
      <dgm:t>
        <a:bodyPr/>
        <a:lstStyle/>
        <a:p>
          <a:endParaRPr lang="en-US"/>
        </a:p>
      </dgm:t>
    </dgm:pt>
    <dgm:pt modelId="{42E434C2-FB36-490F-8BD1-250D4C84CF06}" type="sibTrans" cxnId="{4F1F2C05-F458-49CA-9259-BD0E72C0FC63}">
      <dgm:prSet/>
      <dgm:spPr/>
      <dgm:t>
        <a:bodyPr/>
        <a:lstStyle/>
        <a:p>
          <a:endParaRPr lang="en-US"/>
        </a:p>
      </dgm:t>
    </dgm:pt>
    <dgm:pt modelId="{96C7531C-B54F-4BD4-A918-1088BD94953A}">
      <dgm:prSet phldrT="[Text]"/>
      <dgm:spPr/>
      <dgm:t>
        <a:bodyPr/>
        <a:lstStyle/>
        <a:p>
          <a:r>
            <a:rPr lang="en-US" dirty="0" err="1"/>
            <a:t>Chẩn</a:t>
          </a:r>
          <a:r>
            <a:rPr lang="en-US" dirty="0"/>
            <a:t> </a:t>
          </a:r>
          <a:r>
            <a:rPr lang="en-US" dirty="0" err="1"/>
            <a:t>đoán</a:t>
          </a:r>
          <a:r>
            <a:rPr lang="en-US" dirty="0"/>
            <a:t> + </a:t>
          </a:r>
          <a:r>
            <a:rPr lang="en-US" err="1"/>
            <a:t>Điều</a:t>
          </a:r>
          <a:r>
            <a:rPr lang="en-US"/>
            <a:t> trị</a:t>
          </a:r>
          <a:endParaRPr lang="en-US" dirty="0"/>
        </a:p>
      </dgm:t>
    </dgm:pt>
    <dgm:pt modelId="{4032A02E-E80C-4609-A798-9EE49BF86E95}" type="parTrans" cxnId="{1DEEAB41-C4E7-4F53-8C9C-7498907E35A7}">
      <dgm:prSet/>
      <dgm:spPr/>
      <dgm:t>
        <a:bodyPr/>
        <a:lstStyle/>
        <a:p>
          <a:endParaRPr lang="en-US"/>
        </a:p>
      </dgm:t>
    </dgm:pt>
    <dgm:pt modelId="{B156AEA8-B1E5-4FCB-812F-DC7436BD2994}" type="sibTrans" cxnId="{1DEEAB41-C4E7-4F53-8C9C-7498907E35A7}">
      <dgm:prSet/>
      <dgm:spPr/>
      <dgm:t>
        <a:bodyPr/>
        <a:lstStyle/>
        <a:p>
          <a:endParaRPr lang="en-US"/>
        </a:p>
      </dgm:t>
    </dgm:pt>
    <dgm:pt modelId="{876588E9-F045-4EF7-84E3-355E51F73FA6}">
      <dgm:prSet phldrT="[Text]" phldr="0"/>
      <dgm:spPr/>
      <dgm:t>
        <a:bodyPr/>
        <a:lstStyle/>
        <a:p>
          <a:r>
            <a:rPr lang="en-US"/>
            <a:t>Quản lý bệnh nhân Glaucoma </a:t>
          </a:r>
          <a:endParaRPr lang="en-US" dirty="0"/>
        </a:p>
      </dgm:t>
    </dgm:pt>
    <dgm:pt modelId="{1B9AF426-A50C-4339-8B3F-C7A5B5835EC3}" type="parTrans" cxnId="{109E2036-77A9-4DE3-B529-918C04EAFBD9}">
      <dgm:prSet/>
      <dgm:spPr/>
      <dgm:t>
        <a:bodyPr/>
        <a:lstStyle/>
        <a:p>
          <a:endParaRPr lang="en-US"/>
        </a:p>
      </dgm:t>
    </dgm:pt>
    <dgm:pt modelId="{6856F085-4BC4-403C-BC30-28B58B7EB10F}" type="sibTrans" cxnId="{109E2036-77A9-4DE3-B529-918C04EAFBD9}">
      <dgm:prSet/>
      <dgm:spPr/>
      <dgm:t>
        <a:bodyPr/>
        <a:lstStyle/>
        <a:p>
          <a:endParaRPr lang="en-US"/>
        </a:p>
      </dgm:t>
    </dgm:pt>
    <dgm:pt modelId="{1DBC4101-4658-4FFE-8D5B-3228ED9E3A69}" type="pres">
      <dgm:prSet presAssocID="{0BD2E4A9-1F88-47EB-B3C2-5F9CD7B50E24}" presName="Name0" presStyleCnt="0">
        <dgm:presLayoutVars>
          <dgm:dir/>
          <dgm:resizeHandles val="exact"/>
        </dgm:presLayoutVars>
      </dgm:prSet>
      <dgm:spPr/>
    </dgm:pt>
    <dgm:pt modelId="{D1A6BCAE-DFAD-4E7B-B952-4D1ED0D2A1AC}" type="pres">
      <dgm:prSet presAssocID="{32D7F02B-8B14-4C5C-A119-F4A1F8031CB5}" presName="node" presStyleLbl="node1" presStyleIdx="0" presStyleCnt="3">
        <dgm:presLayoutVars>
          <dgm:bulletEnabled val="1"/>
        </dgm:presLayoutVars>
      </dgm:prSet>
      <dgm:spPr/>
    </dgm:pt>
    <dgm:pt modelId="{1FB099BE-865F-44B0-82FC-B8594118D9F9}" type="pres">
      <dgm:prSet presAssocID="{42E434C2-FB36-490F-8BD1-250D4C84CF06}" presName="sibTrans" presStyleLbl="sibTrans2D1" presStyleIdx="0" presStyleCnt="2"/>
      <dgm:spPr/>
    </dgm:pt>
    <dgm:pt modelId="{6FB12A5C-40BA-4116-9C47-CFC487DB9897}" type="pres">
      <dgm:prSet presAssocID="{42E434C2-FB36-490F-8BD1-250D4C84CF06}" presName="connectorText" presStyleLbl="sibTrans2D1" presStyleIdx="0" presStyleCnt="2"/>
      <dgm:spPr/>
    </dgm:pt>
    <dgm:pt modelId="{46496C53-C53E-4169-B91D-40FD37DC7CC3}" type="pres">
      <dgm:prSet presAssocID="{96C7531C-B54F-4BD4-A918-1088BD94953A}" presName="node" presStyleLbl="node1" presStyleIdx="1" presStyleCnt="3">
        <dgm:presLayoutVars>
          <dgm:bulletEnabled val="1"/>
        </dgm:presLayoutVars>
      </dgm:prSet>
      <dgm:spPr/>
    </dgm:pt>
    <dgm:pt modelId="{50CEDC6C-76B9-4D3C-A521-07DD8C452C10}" type="pres">
      <dgm:prSet presAssocID="{B156AEA8-B1E5-4FCB-812F-DC7436BD2994}" presName="sibTrans" presStyleLbl="sibTrans2D1" presStyleIdx="1" presStyleCnt="2"/>
      <dgm:spPr/>
    </dgm:pt>
    <dgm:pt modelId="{47CDE951-01F5-4CA0-95F2-C34A92ED08D8}" type="pres">
      <dgm:prSet presAssocID="{B156AEA8-B1E5-4FCB-812F-DC7436BD2994}" presName="connectorText" presStyleLbl="sibTrans2D1" presStyleIdx="1" presStyleCnt="2"/>
      <dgm:spPr/>
    </dgm:pt>
    <dgm:pt modelId="{DAF7C166-4243-4250-BE08-CA08678452E8}" type="pres">
      <dgm:prSet presAssocID="{876588E9-F045-4EF7-84E3-355E51F73FA6}" presName="node" presStyleLbl="node1" presStyleIdx="2" presStyleCnt="3">
        <dgm:presLayoutVars>
          <dgm:bulletEnabled val="1"/>
        </dgm:presLayoutVars>
      </dgm:prSet>
      <dgm:spPr/>
    </dgm:pt>
  </dgm:ptLst>
  <dgm:cxnLst>
    <dgm:cxn modelId="{E1417701-77E0-4208-AF0A-46985BCD9B9B}" type="presOf" srcId="{B156AEA8-B1E5-4FCB-812F-DC7436BD2994}" destId="{50CEDC6C-76B9-4D3C-A521-07DD8C452C10}" srcOrd="0" destOrd="0" presId="urn:microsoft.com/office/officeart/2005/8/layout/process1"/>
    <dgm:cxn modelId="{4F1F2C05-F458-49CA-9259-BD0E72C0FC63}" srcId="{0BD2E4A9-1F88-47EB-B3C2-5F9CD7B50E24}" destId="{32D7F02B-8B14-4C5C-A119-F4A1F8031CB5}" srcOrd="0" destOrd="0" parTransId="{4F883F03-9723-451E-A76D-485DCB47AE18}" sibTransId="{42E434C2-FB36-490F-8BD1-250D4C84CF06}"/>
    <dgm:cxn modelId="{109E2036-77A9-4DE3-B529-918C04EAFBD9}" srcId="{0BD2E4A9-1F88-47EB-B3C2-5F9CD7B50E24}" destId="{876588E9-F045-4EF7-84E3-355E51F73FA6}" srcOrd="2" destOrd="0" parTransId="{1B9AF426-A50C-4339-8B3F-C7A5B5835EC3}" sibTransId="{6856F085-4BC4-403C-BC30-28B58B7EB10F}"/>
    <dgm:cxn modelId="{324C5D39-AAA3-437B-87D3-F2DE8D3E61EF}" type="presOf" srcId="{B156AEA8-B1E5-4FCB-812F-DC7436BD2994}" destId="{47CDE951-01F5-4CA0-95F2-C34A92ED08D8}" srcOrd="1" destOrd="0" presId="urn:microsoft.com/office/officeart/2005/8/layout/process1"/>
    <dgm:cxn modelId="{03842461-366C-43F1-A370-C190434CCC61}" type="presOf" srcId="{0BD2E4A9-1F88-47EB-B3C2-5F9CD7B50E24}" destId="{1DBC4101-4658-4FFE-8D5B-3228ED9E3A69}" srcOrd="0" destOrd="0" presId="urn:microsoft.com/office/officeart/2005/8/layout/process1"/>
    <dgm:cxn modelId="{1DEEAB41-C4E7-4F53-8C9C-7498907E35A7}" srcId="{0BD2E4A9-1F88-47EB-B3C2-5F9CD7B50E24}" destId="{96C7531C-B54F-4BD4-A918-1088BD94953A}" srcOrd="1" destOrd="0" parTransId="{4032A02E-E80C-4609-A798-9EE49BF86E95}" sibTransId="{B156AEA8-B1E5-4FCB-812F-DC7436BD2994}"/>
    <dgm:cxn modelId="{B7C43864-3CD8-4F8B-BBF3-9E35AE7E02B5}" type="presOf" srcId="{876588E9-F045-4EF7-84E3-355E51F73FA6}" destId="{DAF7C166-4243-4250-BE08-CA08678452E8}" srcOrd="0" destOrd="0" presId="urn:microsoft.com/office/officeart/2005/8/layout/process1"/>
    <dgm:cxn modelId="{3394B282-077B-4EE5-9F03-74C68A7832F4}" type="presOf" srcId="{96C7531C-B54F-4BD4-A918-1088BD94953A}" destId="{46496C53-C53E-4169-B91D-40FD37DC7CC3}" srcOrd="0" destOrd="0" presId="urn:microsoft.com/office/officeart/2005/8/layout/process1"/>
    <dgm:cxn modelId="{9717E590-372C-4A02-96E9-2EE21246375E}" type="presOf" srcId="{42E434C2-FB36-490F-8BD1-250D4C84CF06}" destId="{1FB099BE-865F-44B0-82FC-B8594118D9F9}" srcOrd="0" destOrd="0" presId="urn:microsoft.com/office/officeart/2005/8/layout/process1"/>
    <dgm:cxn modelId="{925515BE-E36A-4683-90DA-AB70C7231F6E}" type="presOf" srcId="{32D7F02B-8B14-4C5C-A119-F4A1F8031CB5}" destId="{D1A6BCAE-DFAD-4E7B-B952-4D1ED0D2A1AC}" srcOrd="0" destOrd="0" presId="urn:microsoft.com/office/officeart/2005/8/layout/process1"/>
    <dgm:cxn modelId="{7864F6C8-25D5-4509-90D8-32FC5378A165}" type="presOf" srcId="{42E434C2-FB36-490F-8BD1-250D4C84CF06}" destId="{6FB12A5C-40BA-4116-9C47-CFC487DB9897}" srcOrd="1" destOrd="0" presId="urn:microsoft.com/office/officeart/2005/8/layout/process1"/>
    <dgm:cxn modelId="{0F943BB3-3179-4766-897E-4D6C6158F626}" type="presParOf" srcId="{1DBC4101-4658-4FFE-8D5B-3228ED9E3A69}" destId="{D1A6BCAE-DFAD-4E7B-B952-4D1ED0D2A1AC}" srcOrd="0" destOrd="0" presId="urn:microsoft.com/office/officeart/2005/8/layout/process1"/>
    <dgm:cxn modelId="{240ACAAF-CDE9-474E-8CBF-4FA16CC83CDA}" type="presParOf" srcId="{1DBC4101-4658-4FFE-8D5B-3228ED9E3A69}" destId="{1FB099BE-865F-44B0-82FC-B8594118D9F9}" srcOrd="1" destOrd="0" presId="urn:microsoft.com/office/officeart/2005/8/layout/process1"/>
    <dgm:cxn modelId="{3823C78B-F17E-4FA6-956F-1AB10B74DAA3}" type="presParOf" srcId="{1FB099BE-865F-44B0-82FC-B8594118D9F9}" destId="{6FB12A5C-40BA-4116-9C47-CFC487DB9897}" srcOrd="0" destOrd="0" presId="urn:microsoft.com/office/officeart/2005/8/layout/process1"/>
    <dgm:cxn modelId="{444FC2EF-9BA7-4A3F-90B0-52BD37BF1873}" type="presParOf" srcId="{1DBC4101-4658-4FFE-8D5B-3228ED9E3A69}" destId="{46496C53-C53E-4169-B91D-40FD37DC7CC3}" srcOrd="2" destOrd="0" presId="urn:microsoft.com/office/officeart/2005/8/layout/process1"/>
    <dgm:cxn modelId="{18410D53-FFF7-420C-93EC-5C38BE6066E6}" type="presParOf" srcId="{1DBC4101-4658-4FFE-8D5B-3228ED9E3A69}" destId="{50CEDC6C-76B9-4D3C-A521-07DD8C452C10}" srcOrd="3" destOrd="0" presId="urn:microsoft.com/office/officeart/2005/8/layout/process1"/>
    <dgm:cxn modelId="{9B2E0EA1-3F72-4AEC-BFC5-8812769D78F2}" type="presParOf" srcId="{50CEDC6C-76B9-4D3C-A521-07DD8C452C10}" destId="{47CDE951-01F5-4CA0-95F2-C34A92ED08D8}" srcOrd="0" destOrd="0" presId="urn:microsoft.com/office/officeart/2005/8/layout/process1"/>
    <dgm:cxn modelId="{96012285-34F0-4D77-95C3-6344CAFC359E}" type="presParOf" srcId="{1DBC4101-4658-4FFE-8D5B-3228ED9E3A69}" destId="{DAF7C166-4243-4250-BE08-CA08678452E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D678BC-649F-4949-A784-7E9B1A9AD36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C229B149-8437-455C-9397-F3E20898B385}">
      <dgm:prSet phldrT="[Text]"/>
      <dgm:spPr/>
      <dgm:t>
        <a:bodyPr/>
        <a:lstStyle/>
        <a:p>
          <a:r>
            <a:rPr lang="en-US" dirty="0" err="1"/>
            <a:t>Chẩn</a:t>
          </a:r>
          <a:r>
            <a:rPr lang="en-US" dirty="0"/>
            <a:t> </a:t>
          </a:r>
          <a:r>
            <a:rPr lang="en-US" dirty="0" err="1"/>
            <a:t>đoán</a:t>
          </a:r>
          <a:r>
            <a:rPr lang="en-US" dirty="0"/>
            <a:t> (+)</a:t>
          </a:r>
        </a:p>
      </dgm:t>
    </dgm:pt>
    <dgm:pt modelId="{F7A853A5-C2C6-4C51-9A0C-8753107E7BC0}" type="parTrans" cxnId="{725426E6-2487-4BBD-9CDD-8D49E7D80FD5}">
      <dgm:prSet/>
      <dgm:spPr/>
      <dgm:t>
        <a:bodyPr/>
        <a:lstStyle/>
        <a:p>
          <a:endParaRPr lang="en-US"/>
        </a:p>
      </dgm:t>
    </dgm:pt>
    <dgm:pt modelId="{66E60BAD-66DC-46E0-9B46-1DE9BFC78C67}" type="sibTrans" cxnId="{725426E6-2487-4BBD-9CDD-8D49E7D80FD5}">
      <dgm:prSet/>
      <dgm:spPr/>
      <dgm:t>
        <a:bodyPr/>
        <a:lstStyle/>
        <a:p>
          <a:endParaRPr lang="en-US"/>
        </a:p>
      </dgm:t>
    </dgm:pt>
    <dgm:pt modelId="{AD3F8368-940C-4992-914A-E4F89D244327}">
      <dgm:prSet phldrT="[Text]"/>
      <dgm:spPr>
        <a:solidFill>
          <a:srgbClr val="FFFF00"/>
        </a:solidFill>
      </dgm:spPr>
      <dgm:t>
        <a:bodyPr/>
        <a:lstStyle/>
        <a:p>
          <a:r>
            <a:rPr lang="en-US" dirty="0" err="1">
              <a:solidFill>
                <a:srgbClr val="FF0000"/>
              </a:solidFill>
            </a:rPr>
            <a:t>Phân</a:t>
          </a:r>
          <a:r>
            <a:rPr lang="en-US" dirty="0">
              <a:solidFill>
                <a:srgbClr val="FF0000"/>
              </a:solidFill>
            </a:rPr>
            <a:t> </a:t>
          </a:r>
          <a:r>
            <a:rPr lang="en-US" dirty="0" err="1">
              <a:solidFill>
                <a:srgbClr val="FF0000"/>
              </a:solidFill>
            </a:rPr>
            <a:t>giai</a:t>
          </a:r>
          <a:r>
            <a:rPr lang="en-US" dirty="0">
              <a:solidFill>
                <a:srgbClr val="FF0000"/>
              </a:solidFill>
            </a:rPr>
            <a:t> </a:t>
          </a:r>
          <a:r>
            <a:rPr lang="en-US" dirty="0" err="1">
              <a:solidFill>
                <a:srgbClr val="FF0000"/>
              </a:solidFill>
            </a:rPr>
            <a:t>đoạn</a:t>
          </a:r>
          <a:r>
            <a:rPr lang="en-US" dirty="0">
              <a:solidFill>
                <a:srgbClr val="FF0000"/>
              </a:solidFill>
            </a:rPr>
            <a:t> Glaucoma </a:t>
          </a:r>
        </a:p>
      </dgm:t>
    </dgm:pt>
    <dgm:pt modelId="{C04755F0-BC1A-45A8-9122-0400EEB643F1}" type="parTrans" cxnId="{D71498F4-97FC-45C6-86E6-A5A643B80BB3}">
      <dgm:prSet/>
      <dgm:spPr/>
      <dgm:t>
        <a:bodyPr/>
        <a:lstStyle/>
        <a:p>
          <a:endParaRPr lang="en-US"/>
        </a:p>
      </dgm:t>
    </dgm:pt>
    <dgm:pt modelId="{81A1EB7F-72EA-4F77-B14C-2EFDBD0C7A27}" type="sibTrans" cxnId="{D71498F4-97FC-45C6-86E6-A5A643B80BB3}">
      <dgm:prSet/>
      <dgm:spPr/>
      <dgm:t>
        <a:bodyPr/>
        <a:lstStyle/>
        <a:p>
          <a:endParaRPr lang="en-US"/>
        </a:p>
      </dgm:t>
    </dgm:pt>
    <dgm:pt modelId="{0563391C-F1D2-4AC0-9C63-2843E99017E3}">
      <dgm:prSet phldrT="[Text]"/>
      <dgm:spPr>
        <a:solidFill>
          <a:srgbClr val="FFFF00"/>
        </a:solidFill>
      </dgm:spPr>
      <dgm:t>
        <a:bodyPr/>
        <a:lstStyle/>
        <a:p>
          <a:r>
            <a:rPr lang="en-US" dirty="0" err="1">
              <a:solidFill>
                <a:srgbClr val="FF0000"/>
              </a:solidFill>
            </a:rPr>
            <a:t>Tìm</a:t>
          </a:r>
          <a:r>
            <a:rPr lang="en-US" dirty="0">
              <a:solidFill>
                <a:srgbClr val="FF0000"/>
              </a:solidFill>
            </a:rPr>
            <a:t> </a:t>
          </a:r>
          <a:r>
            <a:rPr lang="en-US" dirty="0" err="1">
              <a:solidFill>
                <a:srgbClr val="FF0000"/>
              </a:solidFill>
            </a:rPr>
            <a:t>ra</a:t>
          </a:r>
          <a:r>
            <a:rPr lang="en-US" dirty="0">
              <a:solidFill>
                <a:srgbClr val="FF0000"/>
              </a:solidFill>
            </a:rPr>
            <a:t> </a:t>
          </a:r>
          <a:r>
            <a:rPr lang="en-US" dirty="0" err="1">
              <a:solidFill>
                <a:srgbClr val="FF0000"/>
              </a:solidFill>
            </a:rPr>
            <a:t>các</a:t>
          </a:r>
          <a:r>
            <a:rPr lang="en-US" dirty="0">
              <a:solidFill>
                <a:srgbClr val="FF0000"/>
              </a:solidFill>
            </a:rPr>
            <a:t> YTNC </a:t>
          </a:r>
          <a:r>
            <a:rPr lang="en-US" dirty="0" err="1">
              <a:solidFill>
                <a:srgbClr val="FF0000"/>
              </a:solidFill>
            </a:rPr>
            <a:t>tiến</a:t>
          </a:r>
          <a:r>
            <a:rPr lang="en-US" dirty="0">
              <a:solidFill>
                <a:srgbClr val="FF0000"/>
              </a:solidFill>
            </a:rPr>
            <a:t> </a:t>
          </a:r>
          <a:r>
            <a:rPr lang="en-US" dirty="0" err="1">
              <a:solidFill>
                <a:srgbClr val="FF0000"/>
              </a:solidFill>
            </a:rPr>
            <a:t>triển</a:t>
          </a:r>
          <a:r>
            <a:rPr lang="en-US" dirty="0">
              <a:solidFill>
                <a:srgbClr val="FF0000"/>
              </a:solidFill>
            </a:rPr>
            <a:t> </a:t>
          </a:r>
          <a:r>
            <a:rPr lang="en-US" dirty="0" err="1">
              <a:solidFill>
                <a:srgbClr val="FF0000"/>
              </a:solidFill>
            </a:rPr>
            <a:t>bệnh</a:t>
          </a:r>
          <a:endParaRPr lang="en-US" dirty="0">
            <a:solidFill>
              <a:srgbClr val="FF0000"/>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ECA02A2B-80D0-4A06-B1D3-C6F58705062C}" type="parTrans" cxnId="{03F787C1-9A14-411C-924B-ED8BFB174D2F}">
      <dgm:prSet/>
      <dgm:spPr>
        <a:ln>
          <a:solidFill>
            <a:schemeClr val="accent1"/>
          </a:solidFill>
          <a:tailEnd type="triangle"/>
        </a:ln>
      </dgm:spPr>
      <dgm:t>
        <a:bodyPr/>
        <a:lstStyle/>
        <a:p>
          <a:endParaRPr lang="en-US"/>
        </a:p>
      </dgm:t>
    </dgm:pt>
    <dgm:pt modelId="{AB3C1B1B-C5EA-41ED-8302-E359DADCE5A4}" type="sibTrans" cxnId="{03F787C1-9A14-411C-924B-ED8BFB174D2F}">
      <dgm:prSet/>
      <dgm:spPr/>
      <dgm:t>
        <a:bodyPr/>
        <a:lstStyle/>
        <a:p>
          <a:endParaRPr lang="en-US"/>
        </a:p>
      </dgm:t>
    </dgm:pt>
    <dgm:pt modelId="{5A21393F-8B1E-4EFA-9788-D039858A29C8}">
      <dgm:prSet phldrT="[Text]"/>
      <dgm:spPr>
        <a:solidFill>
          <a:srgbClr val="00B050"/>
        </a:solidFill>
      </dgm:spPr>
      <dgm:t>
        <a:bodyPr/>
        <a:lstStyle/>
        <a:p>
          <a:r>
            <a:rPr lang="en-US" b="1" dirty="0">
              <a:solidFill>
                <a:srgbClr val="FF0000"/>
              </a:solidFill>
            </a:rPr>
            <a:t>target IOP</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DB833112-BA90-4F91-8B32-C748A4C733D1}" type="parTrans" cxnId="{F2D59248-8531-4C51-BF77-1E047D3712D0}">
      <dgm:prSet/>
      <dgm:spPr>
        <a:ln w="38100" cmpd="sng">
          <a:solidFill>
            <a:schemeClr val="accent1"/>
          </a:solidFill>
          <a:tailEnd type="triangle" w="lg" len="lg"/>
        </a:ln>
      </dgm:spPr>
      <dgm:t>
        <a:bodyPr/>
        <a:lstStyle/>
        <a:p>
          <a:endParaRPr lang="en-US"/>
        </a:p>
      </dgm:t>
    </dgm:pt>
    <dgm:pt modelId="{FA65AC6E-5E3C-48F3-B3B5-FE44F032215B}" type="sibTrans" cxnId="{F2D59248-8531-4C51-BF77-1E047D3712D0}">
      <dgm:prSet/>
      <dgm:spPr/>
      <dgm:t>
        <a:bodyPr/>
        <a:lstStyle/>
        <a:p>
          <a:endParaRPr lang="en-US"/>
        </a:p>
      </dgm:t>
    </dgm:pt>
    <dgm:pt modelId="{8A6AE3E3-79B2-4DA8-A08E-DD66E570E377}" type="pres">
      <dgm:prSet presAssocID="{3FD678BC-649F-4949-A784-7E9B1A9AD364}" presName="diagram" presStyleCnt="0">
        <dgm:presLayoutVars>
          <dgm:chPref val="1"/>
          <dgm:dir/>
          <dgm:animOne val="branch"/>
          <dgm:animLvl val="lvl"/>
          <dgm:resizeHandles val="exact"/>
        </dgm:presLayoutVars>
      </dgm:prSet>
      <dgm:spPr/>
    </dgm:pt>
    <dgm:pt modelId="{303BB373-241D-4361-AF22-BFB9932B6167}" type="pres">
      <dgm:prSet presAssocID="{C229B149-8437-455C-9397-F3E20898B385}" presName="root1" presStyleCnt="0"/>
      <dgm:spPr/>
    </dgm:pt>
    <dgm:pt modelId="{1739F7D9-4035-4680-85B3-A47FB0050C56}" type="pres">
      <dgm:prSet presAssocID="{C229B149-8437-455C-9397-F3E20898B385}" presName="LevelOneTextNode" presStyleLbl="node0" presStyleIdx="0" presStyleCnt="1">
        <dgm:presLayoutVars>
          <dgm:chPref val="3"/>
        </dgm:presLayoutVars>
      </dgm:prSet>
      <dgm:spPr/>
    </dgm:pt>
    <dgm:pt modelId="{C0CC024E-A8ED-4E05-8636-8F93DE03905A}" type="pres">
      <dgm:prSet presAssocID="{C229B149-8437-455C-9397-F3E20898B385}" presName="level2hierChild" presStyleCnt="0"/>
      <dgm:spPr/>
    </dgm:pt>
    <dgm:pt modelId="{C20B750C-D3AE-4539-9201-B73A47EE1734}" type="pres">
      <dgm:prSet presAssocID="{C04755F0-BC1A-45A8-9122-0400EEB643F1}" presName="conn2-1" presStyleLbl="parChTrans1D2" presStyleIdx="0" presStyleCnt="2"/>
      <dgm:spPr/>
    </dgm:pt>
    <dgm:pt modelId="{682EE9E7-43BB-4F38-9EF7-7FD057726B90}" type="pres">
      <dgm:prSet presAssocID="{C04755F0-BC1A-45A8-9122-0400EEB643F1}" presName="connTx" presStyleLbl="parChTrans1D2" presStyleIdx="0" presStyleCnt="2"/>
      <dgm:spPr/>
    </dgm:pt>
    <dgm:pt modelId="{1CA1F623-ED1B-4CF8-A9E4-331523BD616C}" type="pres">
      <dgm:prSet presAssocID="{AD3F8368-940C-4992-914A-E4F89D244327}" presName="root2" presStyleCnt="0"/>
      <dgm:spPr/>
    </dgm:pt>
    <dgm:pt modelId="{196B43E1-FD57-45E6-B8BC-57970C0C174B}" type="pres">
      <dgm:prSet presAssocID="{AD3F8368-940C-4992-914A-E4F89D244327}" presName="LevelTwoTextNode" presStyleLbl="node2" presStyleIdx="0" presStyleCnt="2">
        <dgm:presLayoutVars>
          <dgm:chPref val="3"/>
        </dgm:presLayoutVars>
      </dgm:prSet>
      <dgm:spPr/>
    </dgm:pt>
    <dgm:pt modelId="{596B6239-8530-4AFA-B5C1-C5AB6673640D}" type="pres">
      <dgm:prSet presAssocID="{AD3F8368-940C-4992-914A-E4F89D244327}" presName="level3hierChild" presStyleCnt="0"/>
      <dgm:spPr/>
    </dgm:pt>
    <dgm:pt modelId="{9866A3C3-AD6B-4411-A650-07283A1F8F55}" type="pres">
      <dgm:prSet presAssocID="{DB833112-BA90-4F91-8B32-C748A4C733D1}" presName="conn2-1" presStyleLbl="parChTrans1D3" presStyleIdx="0" presStyleCnt="1"/>
      <dgm:spPr/>
    </dgm:pt>
    <dgm:pt modelId="{F59C13C3-DCDA-41D9-8D4B-73EFF6A4891D}" type="pres">
      <dgm:prSet presAssocID="{DB833112-BA90-4F91-8B32-C748A4C733D1}" presName="connTx" presStyleLbl="parChTrans1D3" presStyleIdx="0" presStyleCnt="1"/>
      <dgm:spPr/>
    </dgm:pt>
    <dgm:pt modelId="{C7D4AE5C-3B08-4C2C-AC13-591D9C35EE54}" type="pres">
      <dgm:prSet presAssocID="{5A21393F-8B1E-4EFA-9788-D039858A29C8}" presName="root2" presStyleCnt="0"/>
      <dgm:spPr/>
    </dgm:pt>
    <dgm:pt modelId="{A99B0DF9-7262-4B83-B52B-5FF7589F728F}" type="pres">
      <dgm:prSet presAssocID="{5A21393F-8B1E-4EFA-9788-D039858A29C8}" presName="LevelTwoTextNode" presStyleLbl="node3" presStyleIdx="0" presStyleCnt="1" custScaleX="101258" custScaleY="60129" custLinFactNeighborX="283" custLinFactNeighborY="66708">
        <dgm:presLayoutVars>
          <dgm:chPref val="3"/>
        </dgm:presLayoutVars>
      </dgm:prSet>
      <dgm:spPr/>
    </dgm:pt>
    <dgm:pt modelId="{378C3272-E485-43CF-8CA6-A1075DFD0D55}" type="pres">
      <dgm:prSet presAssocID="{5A21393F-8B1E-4EFA-9788-D039858A29C8}" presName="level3hierChild" presStyleCnt="0"/>
      <dgm:spPr/>
    </dgm:pt>
    <dgm:pt modelId="{7C2301E3-218C-4464-8FD5-515885A6A02B}" type="pres">
      <dgm:prSet presAssocID="{ECA02A2B-80D0-4A06-B1D3-C6F58705062C}" presName="conn2-1" presStyleLbl="parChTrans1D2" presStyleIdx="1" presStyleCnt="2"/>
      <dgm:spPr/>
    </dgm:pt>
    <dgm:pt modelId="{2769E3C7-4D89-4C6B-9442-D839B1761857}" type="pres">
      <dgm:prSet presAssocID="{ECA02A2B-80D0-4A06-B1D3-C6F58705062C}" presName="connTx" presStyleLbl="parChTrans1D2" presStyleIdx="1" presStyleCnt="2"/>
      <dgm:spPr/>
    </dgm:pt>
    <dgm:pt modelId="{1CEDED88-93E5-45AB-A962-604CD0CDCDAF}" type="pres">
      <dgm:prSet presAssocID="{0563391C-F1D2-4AC0-9C63-2843E99017E3}" presName="root2" presStyleCnt="0"/>
      <dgm:spPr/>
    </dgm:pt>
    <dgm:pt modelId="{A6563675-99E6-460C-9A06-0DA3D3F2EB70}" type="pres">
      <dgm:prSet presAssocID="{0563391C-F1D2-4AC0-9C63-2843E99017E3}" presName="LevelTwoTextNode" presStyleLbl="node2" presStyleIdx="1" presStyleCnt="2" custLinFactNeighborX="575" custLinFactNeighborY="46883">
        <dgm:presLayoutVars>
          <dgm:chPref val="3"/>
        </dgm:presLayoutVars>
      </dgm:prSet>
      <dgm:spPr/>
    </dgm:pt>
    <dgm:pt modelId="{7C81AE27-772B-4053-BBEC-B8FD1EA27255}" type="pres">
      <dgm:prSet presAssocID="{0563391C-F1D2-4AC0-9C63-2843E99017E3}" presName="level3hierChild" presStyleCnt="0"/>
      <dgm:spPr/>
    </dgm:pt>
  </dgm:ptLst>
  <dgm:cxnLst>
    <dgm:cxn modelId="{C09A2525-EAD4-4DCF-B479-55056320FAE1}" type="presOf" srcId="{5A21393F-8B1E-4EFA-9788-D039858A29C8}" destId="{A99B0DF9-7262-4B83-B52B-5FF7589F728F}" srcOrd="0" destOrd="0" presId="urn:microsoft.com/office/officeart/2005/8/layout/hierarchy2"/>
    <dgm:cxn modelId="{1A50AC41-C5B4-4995-AB2B-5EFB3F8572F9}" type="presOf" srcId="{C04755F0-BC1A-45A8-9122-0400EEB643F1}" destId="{682EE9E7-43BB-4F38-9EF7-7FD057726B90}" srcOrd="1" destOrd="0" presId="urn:microsoft.com/office/officeart/2005/8/layout/hierarchy2"/>
    <dgm:cxn modelId="{A282B744-1DA6-49C6-8659-1EE8EFF7AB52}" type="presOf" srcId="{DB833112-BA90-4F91-8B32-C748A4C733D1}" destId="{F59C13C3-DCDA-41D9-8D4B-73EFF6A4891D}" srcOrd="1" destOrd="0" presId="urn:microsoft.com/office/officeart/2005/8/layout/hierarchy2"/>
    <dgm:cxn modelId="{F2D59248-8531-4C51-BF77-1E047D3712D0}" srcId="{AD3F8368-940C-4992-914A-E4F89D244327}" destId="{5A21393F-8B1E-4EFA-9788-D039858A29C8}" srcOrd="0" destOrd="0" parTransId="{DB833112-BA90-4F91-8B32-C748A4C733D1}" sibTransId="{FA65AC6E-5E3C-48F3-B3B5-FE44F032215B}"/>
    <dgm:cxn modelId="{C49FC44C-5328-44A7-9B8F-A6B8BE0C64B3}" type="presOf" srcId="{C04755F0-BC1A-45A8-9122-0400EEB643F1}" destId="{C20B750C-D3AE-4539-9201-B73A47EE1734}" srcOrd="0" destOrd="0" presId="urn:microsoft.com/office/officeart/2005/8/layout/hierarchy2"/>
    <dgm:cxn modelId="{2C6A4A6D-841D-4C16-AAB9-C8BF16E63ACC}" type="presOf" srcId="{C229B149-8437-455C-9397-F3E20898B385}" destId="{1739F7D9-4035-4680-85B3-A47FB0050C56}" srcOrd="0" destOrd="0" presId="urn:microsoft.com/office/officeart/2005/8/layout/hierarchy2"/>
    <dgm:cxn modelId="{9C962291-D523-49C5-9770-02DDD5DAE56F}" type="presOf" srcId="{ECA02A2B-80D0-4A06-B1D3-C6F58705062C}" destId="{7C2301E3-218C-4464-8FD5-515885A6A02B}" srcOrd="0" destOrd="0" presId="urn:microsoft.com/office/officeart/2005/8/layout/hierarchy2"/>
    <dgm:cxn modelId="{6487A9BF-834F-4598-A38D-88D79C0C7465}" type="presOf" srcId="{0563391C-F1D2-4AC0-9C63-2843E99017E3}" destId="{A6563675-99E6-460C-9A06-0DA3D3F2EB70}" srcOrd="0" destOrd="0" presId="urn:microsoft.com/office/officeart/2005/8/layout/hierarchy2"/>
    <dgm:cxn modelId="{03F787C1-9A14-411C-924B-ED8BFB174D2F}" srcId="{C229B149-8437-455C-9397-F3E20898B385}" destId="{0563391C-F1D2-4AC0-9C63-2843E99017E3}" srcOrd="1" destOrd="0" parTransId="{ECA02A2B-80D0-4A06-B1D3-C6F58705062C}" sibTransId="{AB3C1B1B-C5EA-41ED-8302-E359DADCE5A4}"/>
    <dgm:cxn modelId="{90D86FDB-3565-4942-932E-AF7109472601}" type="presOf" srcId="{AD3F8368-940C-4992-914A-E4F89D244327}" destId="{196B43E1-FD57-45E6-B8BC-57970C0C174B}" srcOrd="0" destOrd="0" presId="urn:microsoft.com/office/officeart/2005/8/layout/hierarchy2"/>
    <dgm:cxn modelId="{FAA99BE2-C436-4D18-8113-0BDD4A5DDF0D}" type="presOf" srcId="{3FD678BC-649F-4949-A784-7E9B1A9AD364}" destId="{8A6AE3E3-79B2-4DA8-A08E-DD66E570E377}" srcOrd="0" destOrd="0" presId="urn:microsoft.com/office/officeart/2005/8/layout/hierarchy2"/>
    <dgm:cxn modelId="{16685EE5-75C2-4F82-80C3-AA8D7B5120ED}" type="presOf" srcId="{ECA02A2B-80D0-4A06-B1D3-C6F58705062C}" destId="{2769E3C7-4D89-4C6B-9442-D839B1761857}" srcOrd="1" destOrd="0" presId="urn:microsoft.com/office/officeart/2005/8/layout/hierarchy2"/>
    <dgm:cxn modelId="{725426E6-2487-4BBD-9CDD-8D49E7D80FD5}" srcId="{3FD678BC-649F-4949-A784-7E9B1A9AD364}" destId="{C229B149-8437-455C-9397-F3E20898B385}" srcOrd="0" destOrd="0" parTransId="{F7A853A5-C2C6-4C51-9A0C-8753107E7BC0}" sibTransId="{66E60BAD-66DC-46E0-9B46-1DE9BFC78C67}"/>
    <dgm:cxn modelId="{D71498F4-97FC-45C6-86E6-A5A643B80BB3}" srcId="{C229B149-8437-455C-9397-F3E20898B385}" destId="{AD3F8368-940C-4992-914A-E4F89D244327}" srcOrd="0" destOrd="0" parTransId="{C04755F0-BC1A-45A8-9122-0400EEB643F1}" sibTransId="{81A1EB7F-72EA-4F77-B14C-2EFDBD0C7A27}"/>
    <dgm:cxn modelId="{210006FF-6449-4706-93D4-2BECA37B3C8D}" type="presOf" srcId="{DB833112-BA90-4F91-8B32-C748A4C733D1}" destId="{9866A3C3-AD6B-4411-A650-07283A1F8F55}" srcOrd="0" destOrd="0" presId="urn:microsoft.com/office/officeart/2005/8/layout/hierarchy2"/>
    <dgm:cxn modelId="{73A371B8-32EE-4426-BC9C-8913335AFEBB}" type="presParOf" srcId="{8A6AE3E3-79B2-4DA8-A08E-DD66E570E377}" destId="{303BB373-241D-4361-AF22-BFB9932B6167}" srcOrd="0" destOrd="0" presId="urn:microsoft.com/office/officeart/2005/8/layout/hierarchy2"/>
    <dgm:cxn modelId="{80BDACB0-D2E8-4D24-83B7-31743D433851}" type="presParOf" srcId="{303BB373-241D-4361-AF22-BFB9932B6167}" destId="{1739F7D9-4035-4680-85B3-A47FB0050C56}" srcOrd="0" destOrd="0" presId="urn:microsoft.com/office/officeart/2005/8/layout/hierarchy2"/>
    <dgm:cxn modelId="{DD7250BC-3336-4441-A234-099DEBDFB238}" type="presParOf" srcId="{303BB373-241D-4361-AF22-BFB9932B6167}" destId="{C0CC024E-A8ED-4E05-8636-8F93DE03905A}" srcOrd="1" destOrd="0" presId="urn:microsoft.com/office/officeart/2005/8/layout/hierarchy2"/>
    <dgm:cxn modelId="{F0056751-F884-4201-96FA-11035B62E24A}" type="presParOf" srcId="{C0CC024E-A8ED-4E05-8636-8F93DE03905A}" destId="{C20B750C-D3AE-4539-9201-B73A47EE1734}" srcOrd="0" destOrd="0" presId="urn:microsoft.com/office/officeart/2005/8/layout/hierarchy2"/>
    <dgm:cxn modelId="{48018162-25FA-4558-BBEC-CF695439B39E}" type="presParOf" srcId="{C20B750C-D3AE-4539-9201-B73A47EE1734}" destId="{682EE9E7-43BB-4F38-9EF7-7FD057726B90}" srcOrd="0" destOrd="0" presId="urn:microsoft.com/office/officeart/2005/8/layout/hierarchy2"/>
    <dgm:cxn modelId="{4023EDC2-F396-4ED6-8765-600A757FD3D5}" type="presParOf" srcId="{C0CC024E-A8ED-4E05-8636-8F93DE03905A}" destId="{1CA1F623-ED1B-4CF8-A9E4-331523BD616C}" srcOrd="1" destOrd="0" presId="urn:microsoft.com/office/officeart/2005/8/layout/hierarchy2"/>
    <dgm:cxn modelId="{5EDF06CB-9BF8-4294-A225-227D9CE768E4}" type="presParOf" srcId="{1CA1F623-ED1B-4CF8-A9E4-331523BD616C}" destId="{196B43E1-FD57-45E6-B8BC-57970C0C174B}" srcOrd="0" destOrd="0" presId="urn:microsoft.com/office/officeart/2005/8/layout/hierarchy2"/>
    <dgm:cxn modelId="{E7101FD8-65F0-4832-8A22-C7E638A47F14}" type="presParOf" srcId="{1CA1F623-ED1B-4CF8-A9E4-331523BD616C}" destId="{596B6239-8530-4AFA-B5C1-C5AB6673640D}" srcOrd="1" destOrd="0" presId="urn:microsoft.com/office/officeart/2005/8/layout/hierarchy2"/>
    <dgm:cxn modelId="{6CA6D16B-5564-4077-9CCB-A17A9EA4F334}" type="presParOf" srcId="{596B6239-8530-4AFA-B5C1-C5AB6673640D}" destId="{9866A3C3-AD6B-4411-A650-07283A1F8F55}" srcOrd="0" destOrd="0" presId="urn:microsoft.com/office/officeart/2005/8/layout/hierarchy2"/>
    <dgm:cxn modelId="{52D6A7A2-16C5-4D4E-9944-6C96DA4DFE51}" type="presParOf" srcId="{9866A3C3-AD6B-4411-A650-07283A1F8F55}" destId="{F59C13C3-DCDA-41D9-8D4B-73EFF6A4891D}" srcOrd="0" destOrd="0" presId="urn:microsoft.com/office/officeart/2005/8/layout/hierarchy2"/>
    <dgm:cxn modelId="{7117BE9A-66DA-46ED-9C9E-6E62AB6F227F}" type="presParOf" srcId="{596B6239-8530-4AFA-B5C1-C5AB6673640D}" destId="{C7D4AE5C-3B08-4C2C-AC13-591D9C35EE54}" srcOrd="1" destOrd="0" presId="urn:microsoft.com/office/officeart/2005/8/layout/hierarchy2"/>
    <dgm:cxn modelId="{A8AF2BB6-44B5-4C15-8DBA-6DEEC29421E2}" type="presParOf" srcId="{C7D4AE5C-3B08-4C2C-AC13-591D9C35EE54}" destId="{A99B0DF9-7262-4B83-B52B-5FF7589F728F}" srcOrd="0" destOrd="0" presId="urn:microsoft.com/office/officeart/2005/8/layout/hierarchy2"/>
    <dgm:cxn modelId="{1F33D0C8-2396-4193-BF09-4040897F79FA}" type="presParOf" srcId="{C7D4AE5C-3B08-4C2C-AC13-591D9C35EE54}" destId="{378C3272-E485-43CF-8CA6-A1075DFD0D55}" srcOrd="1" destOrd="0" presId="urn:microsoft.com/office/officeart/2005/8/layout/hierarchy2"/>
    <dgm:cxn modelId="{462076EE-847F-4042-B553-0314D36CB8BD}" type="presParOf" srcId="{C0CC024E-A8ED-4E05-8636-8F93DE03905A}" destId="{7C2301E3-218C-4464-8FD5-515885A6A02B}" srcOrd="2" destOrd="0" presId="urn:microsoft.com/office/officeart/2005/8/layout/hierarchy2"/>
    <dgm:cxn modelId="{5A1AD27E-4419-491B-B749-6E74320AAEA5}" type="presParOf" srcId="{7C2301E3-218C-4464-8FD5-515885A6A02B}" destId="{2769E3C7-4D89-4C6B-9442-D839B1761857}" srcOrd="0" destOrd="0" presId="urn:microsoft.com/office/officeart/2005/8/layout/hierarchy2"/>
    <dgm:cxn modelId="{FC6AF580-7A00-4685-9E0D-9740764F0C0C}" type="presParOf" srcId="{C0CC024E-A8ED-4E05-8636-8F93DE03905A}" destId="{1CEDED88-93E5-45AB-A962-604CD0CDCDAF}" srcOrd="3" destOrd="0" presId="urn:microsoft.com/office/officeart/2005/8/layout/hierarchy2"/>
    <dgm:cxn modelId="{E770A7E4-5D00-4E35-AEB0-E564F64D6400}" type="presParOf" srcId="{1CEDED88-93E5-45AB-A962-604CD0CDCDAF}" destId="{A6563675-99E6-460C-9A06-0DA3D3F2EB70}" srcOrd="0" destOrd="0" presId="urn:microsoft.com/office/officeart/2005/8/layout/hierarchy2"/>
    <dgm:cxn modelId="{DE9F8DB8-BE09-4E22-83E7-6D4F567E2053}" type="presParOf" srcId="{1CEDED88-93E5-45AB-A962-604CD0CDCDAF}" destId="{7C81AE27-772B-4053-BBEC-B8FD1EA2725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A91EB3-D216-4B1C-A228-4F4101CC58A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CC5C32E0-FB19-49AD-B9EC-07BA5C5173DE}">
      <dgm:prSet phldrT="[Text]" custT="1"/>
      <dgm:spPr/>
      <dgm:t>
        <a:bodyPr/>
        <a:lstStyle/>
        <a:p>
          <a:r>
            <a:rPr lang="en-US" sz="2000" dirty="0"/>
            <a:t>target IOP</a:t>
          </a:r>
        </a:p>
      </dgm:t>
    </dgm:pt>
    <dgm:pt modelId="{B9C6A88B-320D-4159-B4C5-0165AE529174}" type="parTrans" cxnId="{5DD189BA-68D7-4E07-B4BA-50D7880F49CA}">
      <dgm:prSet/>
      <dgm:spPr/>
      <dgm:t>
        <a:bodyPr/>
        <a:lstStyle/>
        <a:p>
          <a:endParaRPr lang="en-US" sz="2400"/>
        </a:p>
      </dgm:t>
    </dgm:pt>
    <dgm:pt modelId="{04440CFD-DD7E-4C12-9BF4-A29766CD2438}" type="sibTrans" cxnId="{5DD189BA-68D7-4E07-B4BA-50D7880F49CA}">
      <dgm:prSet/>
      <dgm:spPr/>
      <dgm:t>
        <a:bodyPr/>
        <a:lstStyle/>
        <a:p>
          <a:endParaRPr lang="en-US" sz="2400"/>
        </a:p>
      </dgm:t>
    </dgm:pt>
    <dgm:pt modelId="{D88DCFFF-9B7A-49C8-9D2A-F971429989E0}">
      <dgm:prSet phldrT="[Text]" custT="1"/>
      <dgm:spPr>
        <a:solidFill>
          <a:srgbClr val="FFFF00"/>
        </a:solidFill>
      </dgm:spPr>
      <dgm:t>
        <a:bodyPr/>
        <a:lstStyle/>
        <a:p>
          <a:r>
            <a:rPr lang="en-US" sz="2000" dirty="0" err="1">
              <a:solidFill>
                <a:srgbClr val="FF0000"/>
              </a:solidFill>
              <a:hlinkClick xmlns:r="http://schemas.openxmlformats.org/officeDocument/2006/relationships" r:id="rId1" action="ppaction://hlinksldjump"/>
            </a:rPr>
            <a:t>Lên</a:t>
          </a:r>
          <a:r>
            <a:rPr lang="en-US" sz="2000" dirty="0">
              <a:solidFill>
                <a:srgbClr val="FF0000"/>
              </a:solidFill>
              <a:hlinkClick xmlns:r="http://schemas.openxmlformats.org/officeDocument/2006/relationships" r:id="rId1" action="ppaction://hlinksldjump"/>
            </a:rPr>
            <a:t> </a:t>
          </a:r>
          <a:r>
            <a:rPr lang="en-US" sz="2000" dirty="0" err="1">
              <a:solidFill>
                <a:srgbClr val="FF0000"/>
              </a:solidFill>
              <a:hlinkClick xmlns:r="http://schemas.openxmlformats.org/officeDocument/2006/relationships" r:id="rId1" action="ppaction://hlinksldjump"/>
            </a:rPr>
            <a:t>kế</a:t>
          </a:r>
          <a:r>
            <a:rPr lang="en-US" sz="2000" dirty="0">
              <a:solidFill>
                <a:srgbClr val="FF0000"/>
              </a:solidFill>
              <a:hlinkClick xmlns:r="http://schemas.openxmlformats.org/officeDocument/2006/relationships" r:id="rId1" action="ppaction://hlinksldjump"/>
            </a:rPr>
            <a:t> </a:t>
          </a:r>
          <a:r>
            <a:rPr lang="en-US" sz="2000" dirty="0" err="1">
              <a:solidFill>
                <a:srgbClr val="FF0000"/>
              </a:solidFill>
              <a:hlinkClick xmlns:r="http://schemas.openxmlformats.org/officeDocument/2006/relationships" r:id="rId1" action="ppaction://hlinksldjump"/>
            </a:rPr>
            <a:t>hoạch</a:t>
          </a:r>
          <a:r>
            <a:rPr lang="en-US" sz="2000" dirty="0">
              <a:solidFill>
                <a:srgbClr val="FF0000"/>
              </a:solidFill>
              <a:hlinkClick xmlns:r="http://schemas.openxmlformats.org/officeDocument/2006/relationships" r:id="rId1" action="ppaction://hlinksldjump"/>
            </a:rPr>
            <a:t> </a:t>
          </a:r>
          <a:r>
            <a:rPr lang="en-US" sz="2000" dirty="0" err="1">
              <a:solidFill>
                <a:srgbClr val="FF0000"/>
              </a:solidFill>
              <a:hlinkClick xmlns:r="http://schemas.openxmlformats.org/officeDocument/2006/relationships" r:id="rId1" action="ppaction://hlinksldjump"/>
            </a:rPr>
            <a:t>điều</a:t>
          </a:r>
          <a:r>
            <a:rPr lang="en-US" sz="2000" dirty="0">
              <a:solidFill>
                <a:srgbClr val="FF0000"/>
              </a:solidFill>
              <a:hlinkClick xmlns:r="http://schemas.openxmlformats.org/officeDocument/2006/relationships" r:id="rId1" action="ppaction://hlinksldjump"/>
            </a:rPr>
            <a:t> </a:t>
          </a:r>
          <a:r>
            <a:rPr lang="en-US" sz="2000" dirty="0" err="1">
              <a:solidFill>
                <a:srgbClr val="FF0000"/>
              </a:solidFill>
              <a:hlinkClick xmlns:r="http://schemas.openxmlformats.org/officeDocument/2006/relationships" r:id="rId1" action="ppaction://hlinksldjump"/>
            </a:rPr>
            <a:t>trị</a:t>
          </a:r>
          <a:endParaRPr lang="en-US" sz="2000" dirty="0">
            <a:solidFill>
              <a:srgbClr val="FF0000"/>
            </a:solidFill>
          </a:endParaRPr>
        </a:p>
      </dgm:t>
    </dgm:pt>
    <dgm:pt modelId="{57C7DC87-1D5F-41B7-9EFF-7DD858DF00AA}" type="parTrans" cxnId="{10C0BABE-2C76-46C1-B17F-3DC5443B0813}">
      <dgm:prSet custT="1"/>
      <dgm:spPr/>
      <dgm:t>
        <a:bodyPr/>
        <a:lstStyle/>
        <a:p>
          <a:endParaRPr lang="en-US" sz="700"/>
        </a:p>
      </dgm:t>
    </dgm:pt>
    <dgm:pt modelId="{0B55344B-3FE0-43CB-AC69-DCDEF65D4523}" type="sibTrans" cxnId="{10C0BABE-2C76-46C1-B17F-3DC5443B0813}">
      <dgm:prSet/>
      <dgm:spPr/>
      <dgm:t>
        <a:bodyPr/>
        <a:lstStyle/>
        <a:p>
          <a:endParaRPr lang="en-US" sz="2400"/>
        </a:p>
      </dgm:t>
    </dgm:pt>
    <dgm:pt modelId="{A2C79D9C-A8B2-40E2-B0A1-30FC1F925220}">
      <dgm:prSet phldrT="[Text]" custT="1"/>
      <dgm:spPr>
        <a:solidFill>
          <a:srgbClr val="FFFF00"/>
        </a:solidFill>
      </dgm:spPr>
      <dgm:t>
        <a:bodyPr/>
        <a:lstStyle/>
        <a:p>
          <a:r>
            <a:rPr lang="en-US" sz="2000" dirty="0">
              <a:solidFill>
                <a:srgbClr val="FF0000"/>
              </a:solidFill>
            </a:rPr>
            <a:t>Glaucoma long-term care checklist</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54631415-361F-4833-AF6F-65A4F313D6C9}" type="parTrans" cxnId="{F9E92A18-97B1-4329-A843-AC8A2A603B09}">
      <dgm:prSet custT="1"/>
      <dgm:spPr/>
      <dgm:t>
        <a:bodyPr/>
        <a:lstStyle/>
        <a:p>
          <a:endParaRPr lang="en-US" sz="700"/>
        </a:p>
      </dgm:t>
    </dgm:pt>
    <dgm:pt modelId="{480EE848-132D-4EF8-A065-770CBFB2A187}" type="sibTrans" cxnId="{F9E92A18-97B1-4329-A843-AC8A2A603B09}">
      <dgm:prSet/>
      <dgm:spPr/>
      <dgm:t>
        <a:bodyPr/>
        <a:lstStyle/>
        <a:p>
          <a:endParaRPr lang="en-US" sz="2400"/>
        </a:p>
      </dgm:t>
    </dgm:pt>
    <dgm:pt modelId="{A8224031-F688-402F-8356-6E5CC8F53341}">
      <dgm:prSet phldrT="[Text]" custT="1"/>
      <dgm:spPr/>
      <dgm:t>
        <a:bodyPr/>
        <a:lstStyle/>
        <a:p>
          <a:r>
            <a:rPr lang="en-US" sz="2000" dirty="0"/>
            <a:t>Đạt</a:t>
          </a:r>
        </a:p>
      </dgm:t>
    </dgm:pt>
    <dgm:pt modelId="{83582C2F-5BB7-4E36-B0A7-99C80BC492D9}" type="parTrans" cxnId="{C406B01F-6FED-4632-8543-F1B15270FAA4}">
      <dgm:prSet custT="1"/>
      <dgm:spPr/>
      <dgm:t>
        <a:bodyPr/>
        <a:lstStyle/>
        <a:p>
          <a:endParaRPr lang="en-US" sz="700"/>
        </a:p>
      </dgm:t>
    </dgm:pt>
    <dgm:pt modelId="{CC6AD0DD-5333-459E-9D73-97BEDA6E5591}" type="sibTrans" cxnId="{C406B01F-6FED-4632-8543-F1B15270FAA4}">
      <dgm:prSet/>
      <dgm:spPr/>
      <dgm:t>
        <a:bodyPr/>
        <a:lstStyle/>
        <a:p>
          <a:endParaRPr lang="en-US" sz="2400"/>
        </a:p>
      </dgm:t>
    </dgm:pt>
    <dgm:pt modelId="{AC74E47E-28E0-41EB-8503-64364C02481A}">
      <dgm:prSet phldrT="[Text]" custT="1"/>
      <dgm:spPr/>
      <dgm:t>
        <a:bodyPr/>
        <a:lstStyle/>
        <a:p>
          <a:r>
            <a:rPr lang="en-US" sz="2000" dirty="0" err="1"/>
            <a:t>Không</a:t>
          </a:r>
          <a:r>
            <a:rPr lang="en-US" sz="2000" dirty="0"/>
            <a:t> </a:t>
          </a:r>
          <a:r>
            <a:rPr lang="en-US" sz="2000" dirty="0" err="1"/>
            <a:t>đạt</a:t>
          </a:r>
          <a:endParaRPr lang="en-US" sz="2000" dirty="0"/>
        </a:p>
      </dgm:t>
    </dgm:pt>
    <dgm:pt modelId="{61F7FD94-9575-4510-A509-F98331A2E7C7}" type="parTrans" cxnId="{DCC25B66-7993-439E-A7A0-E45E706F83F5}">
      <dgm:prSet custT="1"/>
      <dgm:spPr/>
      <dgm:t>
        <a:bodyPr/>
        <a:lstStyle/>
        <a:p>
          <a:endParaRPr lang="en-US" sz="700"/>
        </a:p>
      </dgm:t>
    </dgm:pt>
    <dgm:pt modelId="{098632AC-9BD0-46C1-9C8A-FD2E00821067}" type="sibTrans" cxnId="{DCC25B66-7993-439E-A7A0-E45E706F83F5}">
      <dgm:prSet/>
      <dgm:spPr/>
      <dgm:t>
        <a:bodyPr/>
        <a:lstStyle/>
        <a:p>
          <a:endParaRPr lang="en-US" sz="2400"/>
        </a:p>
      </dgm:t>
    </dgm:pt>
    <dgm:pt modelId="{99834E4C-2201-470E-8DAF-9710FF5FBE52}">
      <dgm:prSet phldrT="[Text]" custT="1"/>
      <dgm:spPr>
        <a:solidFill>
          <a:srgbClr val="FFFF00"/>
        </a:solidFill>
      </dgm:spPr>
      <dgm:t>
        <a:bodyPr/>
        <a:lstStyle/>
        <a:p>
          <a:r>
            <a:rPr lang="en-US" sz="2000" dirty="0" err="1">
              <a:solidFill>
                <a:srgbClr val="FF0000"/>
              </a:solidFill>
            </a:rPr>
            <a:t>Tiếp</a:t>
          </a:r>
          <a:r>
            <a:rPr lang="en-US" sz="2000" dirty="0">
              <a:solidFill>
                <a:srgbClr val="FF0000"/>
              </a:solidFill>
            </a:rPr>
            <a:t> </a:t>
          </a:r>
          <a:r>
            <a:rPr lang="en-US" sz="2000" dirty="0" err="1">
              <a:solidFill>
                <a:srgbClr val="FF0000"/>
              </a:solidFill>
            </a:rPr>
            <a:t>tục</a:t>
          </a:r>
          <a:endParaRPr lang="en-US" sz="2000" dirty="0">
            <a:solidFill>
              <a:srgbClr val="FF0000"/>
            </a:solidFill>
          </a:endParaRPr>
        </a:p>
      </dgm:t>
    </dgm:pt>
    <dgm:pt modelId="{E2884309-1FF4-4BAB-92FA-78A27D157E34}" type="parTrans" cxnId="{CA34B1F0-A8BB-45B2-B889-4968F70DB7C0}">
      <dgm:prSet custT="1"/>
      <dgm:spPr/>
      <dgm:t>
        <a:bodyPr/>
        <a:lstStyle/>
        <a:p>
          <a:endParaRPr lang="en-US" sz="700"/>
        </a:p>
      </dgm:t>
    </dgm:pt>
    <dgm:pt modelId="{CCC52197-76DC-4AF3-A142-1BD6ABAFF3F9}" type="sibTrans" cxnId="{CA34B1F0-A8BB-45B2-B889-4968F70DB7C0}">
      <dgm:prSet/>
      <dgm:spPr/>
      <dgm:t>
        <a:bodyPr/>
        <a:lstStyle/>
        <a:p>
          <a:endParaRPr lang="en-US" sz="2400"/>
        </a:p>
      </dgm:t>
    </dgm:pt>
    <dgm:pt modelId="{6FBFE370-B38E-440B-8288-9041602BC277}">
      <dgm:prSet phldrT="[Text]" custT="1"/>
      <dgm:spPr>
        <a:solidFill>
          <a:srgbClr val="FFFF00"/>
        </a:solidFill>
      </dgm:spPr>
      <dgm:t>
        <a:bodyPr/>
        <a:lstStyle/>
        <a:p>
          <a:r>
            <a:rPr lang="en-US" sz="2000" dirty="0" err="1">
              <a:solidFill>
                <a:srgbClr val="FF0000"/>
              </a:solidFill>
            </a:rPr>
            <a:t>Đánh</a:t>
          </a:r>
          <a:r>
            <a:rPr lang="en-US" sz="2000" dirty="0">
              <a:solidFill>
                <a:srgbClr val="FF0000"/>
              </a:solidFill>
            </a:rPr>
            <a:t> </a:t>
          </a:r>
          <a:r>
            <a:rPr lang="en-US" sz="2000" dirty="0" err="1">
              <a:solidFill>
                <a:srgbClr val="FF0000"/>
              </a:solidFill>
            </a:rPr>
            <a:t>giá</a:t>
          </a:r>
          <a:r>
            <a:rPr lang="en-US" sz="2000" dirty="0">
              <a:solidFill>
                <a:srgbClr val="FF0000"/>
              </a:solidFill>
            </a:rPr>
            <a:t> </a:t>
          </a:r>
          <a:r>
            <a:rPr lang="en-US" sz="2000" dirty="0" err="1">
              <a:solidFill>
                <a:srgbClr val="FF0000"/>
              </a:solidFill>
            </a:rPr>
            <a:t>lại</a:t>
          </a:r>
          <a:endParaRPr lang="en-US" sz="2000" dirty="0">
            <a:solidFill>
              <a:srgbClr val="FF0000"/>
            </a:solidFill>
          </a:endParaRPr>
        </a:p>
      </dgm:t>
    </dgm:pt>
    <dgm:pt modelId="{CFE75742-9E62-4B39-976F-E50764A5459C}" type="parTrans" cxnId="{8EDDCE15-4ED1-49C2-84FF-E2E7D169D754}">
      <dgm:prSet custT="1"/>
      <dgm:spPr/>
      <dgm:t>
        <a:bodyPr/>
        <a:lstStyle/>
        <a:p>
          <a:endParaRPr lang="en-US" sz="700"/>
        </a:p>
      </dgm:t>
    </dgm:pt>
    <dgm:pt modelId="{E80FA467-F5AB-489C-872A-B8FA9877210A}" type="sibTrans" cxnId="{8EDDCE15-4ED1-49C2-84FF-E2E7D169D754}">
      <dgm:prSet/>
      <dgm:spPr/>
      <dgm:t>
        <a:bodyPr/>
        <a:lstStyle/>
        <a:p>
          <a:endParaRPr lang="en-US" sz="2400"/>
        </a:p>
      </dgm:t>
    </dgm:pt>
    <dgm:pt modelId="{1F21C281-5AC4-4721-85F4-B11441F6C17C}" type="pres">
      <dgm:prSet presAssocID="{63A91EB3-D216-4B1C-A228-4F4101CC58A9}" presName="diagram" presStyleCnt="0">
        <dgm:presLayoutVars>
          <dgm:chPref val="1"/>
          <dgm:dir/>
          <dgm:animOne val="branch"/>
          <dgm:animLvl val="lvl"/>
          <dgm:resizeHandles val="exact"/>
        </dgm:presLayoutVars>
      </dgm:prSet>
      <dgm:spPr/>
    </dgm:pt>
    <dgm:pt modelId="{E037F3B1-0A45-4715-A462-FA176A33D164}" type="pres">
      <dgm:prSet presAssocID="{CC5C32E0-FB19-49AD-B9EC-07BA5C5173DE}" presName="root1" presStyleCnt="0"/>
      <dgm:spPr/>
    </dgm:pt>
    <dgm:pt modelId="{B32A22F7-9922-4199-8663-2B6468E1D98A}" type="pres">
      <dgm:prSet presAssocID="{CC5C32E0-FB19-49AD-B9EC-07BA5C5173DE}" presName="LevelOneTextNode" presStyleLbl="node0" presStyleIdx="0" presStyleCnt="1" custScaleY="261275">
        <dgm:presLayoutVars>
          <dgm:chPref val="3"/>
        </dgm:presLayoutVars>
      </dgm:prSet>
      <dgm:spPr/>
    </dgm:pt>
    <dgm:pt modelId="{7D062ECD-64D2-4956-A22E-E27B9EFDDE0A}" type="pres">
      <dgm:prSet presAssocID="{CC5C32E0-FB19-49AD-B9EC-07BA5C5173DE}" presName="level2hierChild" presStyleCnt="0"/>
      <dgm:spPr/>
    </dgm:pt>
    <dgm:pt modelId="{8A19974E-5A0F-4917-B92B-5AA98B3AF73C}" type="pres">
      <dgm:prSet presAssocID="{57C7DC87-1D5F-41B7-9EFF-7DD858DF00AA}" presName="conn2-1" presStyleLbl="parChTrans1D2" presStyleIdx="0" presStyleCnt="1"/>
      <dgm:spPr/>
    </dgm:pt>
    <dgm:pt modelId="{0FED588A-D3B6-44AD-8AB5-3C7623492BEF}" type="pres">
      <dgm:prSet presAssocID="{57C7DC87-1D5F-41B7-9EFF-7DD858DF00AA}" presName="connTx" presStyleLbl="parChTrans1D2" presStyleIdx="0" presStyleCnt="1"/>
      <dgm:spPr/>
    </dgm:pt>
    <dgm:pt modelId="{120A3135-D869-48F3-971F-D17EE29F30AC}" type="pres">
      <dgm:prSet presAssocID="{D88DCFFF-9B7A-49C8-9D2A-F971429989E0}" presName="root2" presStyleCnt="0"/>
      <dgm:spPr/>
    </dgm:pt>
    <dgm:pt modelId="{2D90A1A6-5BF9-4770-9B84-D40DB08F388A}" type="pres">
      <dgm:prSet presAssocID="{D88DCFFF-9B7A-49C8-9D2A-F971429989E0}" presName="LevelTwoTextNode" presStyleLbl="node2" presStyleIdx="0" presStyleCnt="1" custScaleY="237612">
        <dgm:presLayoutVars>
          <dgm:chPref val="3"/>
        </dgm:presLayoutVars>
      </dgm:prSet>
      <dgm:spPr/>
    </dgm:pt>
    <dgm:pt modelId="{BC3C67DA-9C0F-41D9-A4A1-9E603C2E9A55}" type="pres">
      <dgm:prSet presAssocID="{D88DCFFF-9B7A-49C8-9D2A-F971429989E0}" presName="level3hierChild" presStyleCnt="0"/>
      <dgm:spPr/>
    </dgm:pt>
    <dgm:pt modelId="{69D60EA6-550C-4A2B-B16D-16D86DFBBE69}" type="pres">
      <dgm:prSet presAssocID="{54631415-361F-4833-AF6F-65A4F313D6C9}" presName="conn2-1" presStyleLbl="parChTrans1D3" presStyleIdx="0" presStyleCnt="1"/>
      <dgm:spPr/>
    </dgm:pt>
    <dgm:pt modelId="{4F74AB60-08B2-437C-903F-217F83BBE501}" type="pres">
      <dgm:prSet presAssocID="{54631415-361F-4833-AF6F-65A4F313D6C9}" presName="connTx" presStyleLbl="parChTrans1D3" presStyleIdx="0" presStyleCnt="1"/>
      <dgm:spPr/>
    </dgm:pt>
    <dgm:pt modelId="{4B8F5D5C-C0AC-4C6D-A8A6-F60E8AF76F4E}" type="pres">
      <dgm:prSet presAssocID="{A2C79D9C-A8B2-40E2-B0A1-30FC1F925220}" presName="root2" presStyleCnt="0"/>
      <dgm:spPr/>
    </dgm:pt>
    <dgm:pt modelId="{0A2CD93B-5450-47E0-9050-619E3B2877A2}" type="pres">
      <dgm:prSet presAssocID="{A2C79D9C-A8B2-40E2-B0A1-30FC1F925220}" presName="LevelTwoTextNode" presStyleLbl="node3" presStyleIdx="0" presStyleCnt="1" custScaleY="237612">
        <dgm:presLayoutVars>
          <dgm:chPref val="3"/>
        </dgm:presLayoutVars>
      </dgm:prSet>
      <dgm:spPr/>
    </dgm:pt>
    <dgm:pt modelId="{3BFC0151-E1EF-4A69-A714-C9F25A410BCF}" type="pres">
      <dgm:prSet presAssocID="{A2C79D9C-A8B2-40E2-B0A1-30FC1F925220}" presName="level3hierChild" presStyleCnt="0"/>
      <dgm:spPr/>
    </dgm:pt>
    <dgm:pt modelId="{1F5F8715-0197-4ABD-8C54-7E013989CEAA}" type="pres">
      <dgm:prSet presAssocID="{83582C2F-5BB7-4E36-B0A7-99C80BC492D9}" presName="conn2-1" presStyleLbl="parChTrans1D4" presStyleIdx="0" presStyleCnt="4"/>
      <dgm:spPr/>
    </dgm:pt>
    <dgm:pt modelId="{1916BA37-EC2F-4A15-9833-7310DB4737F6}" type="pres">
      <dgm:prSet presAssocID="{83582C2F-5BB7-4E36-B0A7-99C80BC492D9}" presName="connTx" presStyleLbl="parChTrans1D4" presStyleIdx="0" presStyleCnt="4"/>
      <dgm:spPr/>
    </dgm:pt>
    <dgm:pt modelId="{F86A831C-8815-48F6-8266-62CB0F2CFF37}" type="pres">
      <dgm:prSet presAssocID="{A8224031-F688-402F-8356-6E5CC8F53341}" presName="root2" presStyleCnt="0"/>
      <dgm:spPr/>
    </dgm:pt>
    <dgm:pt modelId="{DC24DD87-7E93-4DE8-92CE-49D5407F6126}" type="pres">
      <dgm:prSet presAssocID="{A8224031-F688-402F-8356-6E5CC8F53341}" presName="LevelTwoTextNode" presStyleLbl="node4" presStyleIdx="0" presStyleCnt="4" custScaleY="217262">
        <dgm:presLayoutVars>
          <dgm:chPref val="3"/>
        </dgm:presLayoutVars>
      </dgm:prSet>
      <dgm:spPr/>
    </dgm:pt>
    <dgm:pt modelId="{33529FC3-720F-404D-B247-F58701634E50}" type="pres">
      <dgm:prSet presAssocID="{A8224031-F688-402F-8356-6E5CC8F53341}" presName="level3hierChild" presStyleCnt="0"/>
      <dgm:spPr/>
    </dgm:pt>
    <dgm:pt modelId="{1A71FD53-15C4-4687-979A-485AF134ACC9}" type="pres">
      <dgm:prSet presAssocID="{E2884309-1FF4-4BAB-92FA-78A27D157E34}" presName="conn2-1" presStyleLbl="parChTrans1D4" presStyleIdx="1" presStyleCnt="4"/>
      <dgm:spPr/>
    </dgm:pt>
    <dgm:pt modelId="{B790085D-67C6-4DC3-8DC7-5F2D3E627F39}" type="pres">
      <dgm:prSet presAssocID="{E2884309-1FF4-4BAB-92FA-78A27D157E34}" presName="connTx" presStyleLbl="parChTrans1D4" presStyleIdx="1" presStyleCnt="4"/>
      <dgm:spPr/>
    </dgm:pt>
    <dgm:pt modelId="{E0490267-202B-4021-B5AA-2D6BBA444DB5}" type="pres">
      <dgm:prSet presAssocID="{99834E4C-2201-470E-8DAF-9710FF5FBE52}" presName="root2" presStyleCnt="0"/>
      <dgm:spPr/>
    </dgm:pt>
    <dgm:pt modelId="{8CD74148-072B-4266-B28B-C6F269260089}" type="pres">
      <dgm:prSet presAssocID="{99834E4C-2201-470E-8DAF-9710FF5FBE52}" presName="LevelTwoTextNode" presStyleLbl="node4" presStyleIdx="1" presStyleCnt="4" custScaleY="179714" custLinFactY="-5957" custLinFactNeighborX="-9703" custLinFactNeighborY="-100000">
        <dgm:presLayoutVars>
          <dgm:chPref val="3"/>
        </dgm:presLayoutVars>
      </dgm:prSet>
      <dgm:spPr/>
    </dgm:pt>
    <dgm:pt modelId="{F8C4E581-62B4-415B-AD39-1D9172BEF966}" type="pres">
      <dgm:prSet presAssocID="{99834E4C-2201-470E-8DAF-9710FF5FBE52}" presName="level3hierChild" presStyleCnt="0"/>
      <dgm:spPr/>
    </dgm:pt>
    <dgm:pt modelId="{A37C359F-A1AC-453F-A698-63EA941B4B96}" type="pres">
      <dgm:prSet presAssocID="{61F7FD94-9575-4510-A509-F98331A2E7C7}" presName="conn2-1" presStyleLbl="parChTrans1D4" presStyleIdx="2" presStyleCnt="4"/>
      <dgm:spPr/>
    </dgm:pt>
    <dgm:pt modelId="{64819ED2-98F3-4EF8-A393-1ABE78CD9BDE}" type="pres">
      <dgm:prSet presAssocID="{61F7FD94-9575-4510-A509-F98331A2E7C7}" presName="connTx" presStyleLbl="parChTrans1D4" presStyleIdx="2" presStyleCnt="4"/>
      <dgm:spPr/>
    </dgm:pt>
    <dgm:pt modelId="{F2EF87AE-2761-40E1-89BB-44825194A112}" type="pres">
      <dgm:prSet presAssocID="{AC74E47E-28E0-41EB-8503-64364C02481A}" presName="root2" presStyleCnt="0"/>
      <dgm:spPr/>
    </dgm:pt>
    <dgm:pt modelId="{9EA9672C-A9C6-420C-9A29-90BE7AFEFBB1}" type="pres">
      <dgm:prSet presAssocID="{AC74E47E-28E0-41EB-8503-64364C02481A}" presName="LevelTwoTextNode" presStyleLbl="node4" presStyleIdx="2" presStyleCnt="4" custScaleY="185923">
        <dgm:presLayoutVars>
          <dgm:chPref val="3"/>
        </dgm:presLayoutVars>
      </dgm:prSet>
      <dgm:spPr/>
    </dgm:pt>
    <dgm:pt modelId="{02225264-5C30-4996-AD72-1E91CE7346AB}" type="pres">
      <dgm:prSet presAssocID="{AC74E47E-28E0-41EB-8503-64364C02481A}" presName="level3hierChild" presStyleCnt="0"/>
      <dgm:spPr/>
    </dgm:pt>
    <dgm:pt modelId="{79DE6138-55E9-4376-8D0B-5DCD6BD0C78A}" type="pres">
      <dgm:prSet presAssocID="{CFE75742-9E62-4B39-976F-E50764A5459C}" presName="conn2-1" presStyleLbl="parChTrans1D4" presStyleIdx="3" presStyleCnt="4"/>
      <dgm:spPr/>
    </dgm:pt>
    <dgm:pt modelId="{52F0E93E-6842-45D2-B936-8FC37CF759B6}" type="pres">
      <dgm:prSet presAssocID="{CFE75742-9E62-4B39-976F-E50764A5459C}" presName="connTx" presStyleLbl="parChTrans1D4" presStyleIdx="3" presStyleCnt="4"/>
      <dgm:spPr/>
    </dgm:pt>
    <dgm:pt modelId="{6A96C21F-1E5A-4849-9245-441CC8ABAA77}" type="pres">
      <dgm:prSet presAssocID="{6FBFE370-B38E-440B-8288-9041602BC277}" presName="root2" presStyleCnt="0"/>
      <dgm:spPr/>
    </dgm:pt>
    <dgm:pt modelId="{F14E96F2-573D-42DD-B7B9-2490B51B9C78}" type="pres">
      <dgm:prSet presAssocID="{6FBFE370-B38E-440B-8288-9041602BC277}" presName="LevelTwoTextNode" presStyleLbl="node4" presStyleIdx="3" presStyleCnt="4" custScaleY="264587" custLinFactY="81308" custLinFactNeighborX="-15619" custLinFactNeighborY="100000">
        <dgm:presLayoutVars>
          <dgm:chPref val="3"/>
        </dgm:presLayoutVars>
      </dgm:prSet>
      <dgm:spPr/>
    </dgm:pt>
    <dgm:pt modelId="{6B4AD636-FB73-43B6-BF64-753CFFC7CFB5}" type="pres">
      <dgm:prSet presAssocID="{6FBFE370-B38E-440B-8288-9041602BC277}" presName="level3hierChild" presStyleCnt="0"/>
      <dgm:spPr/>
    </dgm:pt>
  </dgm:ptLst>
  <dgm:cxnLst>
    <dgm:cxn modelId="{58E92F15-BF50-48EA-B1D1-80C58421F6F7}" type="presOf" srcId="{AC74E47E-28E0-41EB-8503-64364C02481A}" destId="{9EA9672C-A9C6-420C-9A29-90BE7AFEFBB1}" srcOrd="0" destOrd="0" presId="urn:microsoft.com/office/officeart/2005/8/layout/hierarchy2"/>
    <dgm:cxn modelId="{8EDDCE15-4ED1-49C2-84FF-E2E7D169D754}" srcId="{AC74E47E-28E0-41EB-8503-64364C02481A}" destId="{6FBFE370-B38E-440B-8288-9041602BC277}" srcOrd="0" destOrd="0" parTransId="{CFE75742-9E62-4B39-976F-E50764A5459C}" sibTransId="{E80FA467-F5AB-489C-872A-B8FA9877210A}"/>
    <dgm:cxn modelId="{F9E92A18-97B1-4329-A843-AC8A2A603B09}" srcId="{D88DCFFF-9B7A-49C8-9D2A-F971429989E0}" destId="{A2C79D9C-A8B2-40E2-B0A1-30FC1F925220}" srcOrd="0" destOrd="0" parTransId="{54631415-361F-4833-AF6F-65A4F313D6C9}" sibTransId="{480EE848-132D-4EF8-A065-770CBFB2A187}"/>
    <dgm:cxn modelId="{42CCD81C-B55B-4A6A-A778-7BF55A20B0A5}" type="presOf" srcId="{6FBFE370-B38E-440B-8288-9041602BC277}" destId="{F14E96F2-573D-42DD-B7B9-2490B51B9C78}" srcOrd="0" destOrd="0" presId="urn:microsoft.com/office/officeart/2005/8/layout/hierarchy2"/>
    <dgm:cxn modelId="{C406B01F-6FED-4632-8543-F1B15270FAA4}" srcId="{A2C79D9C-A8B2-40E2-B0A1-30FC1F925220}" destId="{A8224031-F688-402F-8356-6E5CC8F53341}" srcOrd="0" destOrd="0" parTransId="{83582C2F-5BB7-4E36-B0A7-99C80BC492D9}" sibTransId="{CC6AD0DD-5333-459E-9D73-97BEDA6E5591}"/>
    <dgm:cxn modelId="{7DF8E427-3CA8-45B6-A371-2FCA53FC6D77}" type="presOf" srcId="{83582C2F-5BB7-4E36-B0A7-99C80BC492D9}" destId="{1916BA37-EC2F-4A15-9833-7310DB4737F6}" srcOrd="1" destOrd="0" presId="urn:microsoft.com/office/officeart/2005/8/layout/hierarchy2"/>
    <dgm:cxn modelId="{8FB6D22B-15B1-409D-ACAF-CFBBA48F9EF5}" type="presOf" srcId="{57C7DC87-1D5F-41B7-9EFF-7DD858DF00AA}" destId="{8A19974E-5A0F-4917-B92B-5AA98B3AF73C}" srcOrd="0" destOrd="0" presId="urn:microsoft.com/office/officeart/2005/8/layout/hierarchy2"/>
    <dgm:cxn modelId="{DCC25B66-7993-439E-A7A0-E45E706F83F5}" srcId="{A2C79D9C-A8B2-40E2-B0A1-30FC1F925220}" destId="{AC74E47E-28E0-41EB-8503-64364C02481A}" srcOrd="1" destOrd="0" parTransId="{61F7FD94-9575-4510-A509-F98331A2E7C7}" sibTransId="{098632AC-9BD0-46C1-9C8A-FD2E00821067}"/>
    <dgm:cxn modelId="{0008E54B-D5B2-4C38-9DEE-B2D57A35DCE1}" type="presOf" srcId="{D88DCFFF-9B7A-49C8-9D2A-F971429989E0}" destId="{2D90A1A6-5BF9-4770-9B84-D40DB08F388A}" srcOrd="0" destOrd="0" presId="urn:microsoft.com/office/officeart/2005/8/layout/hierarchy2"/>
    <dgm:cxn modelId="{B966656D-3F61-497A-BC29-324D4C26AF3E}" type="presOf" srcId="{A8224031-F688-402F-8356-6E5CC8F53341}" destId="{DC24DD87-7E93-4DE8-92CE-49D5407F6126}" srcOrd="0" destOrd="0" presId="urn:microsoft.com/office/officeart/2005/8/layout/hierarchy2"/>
    <dgm:cxn modelId="{869D5E74-AA5B-4CB8-A2AB-C8AFD79B2705}" type="presOf" srcId="{57C7DC87-1D5F-41B7-9EFF-7DD858DF00AA}" destId="{0FED588A-D3B6-44AD-8AB5-3C7623492BEF}" srcOrd="1" destOrd="0" presId="urn:microsoft.com/office/officeart/2005/8/layout/hierarchy2"/>
    <dgm:cxn modelId="{CD443655-E914-46C0-9A0A-E30C4203072B}" type="presOf" srcId="{CFE75742-9E62-4B39-976F-E50764A5459C}" destId="{52F0E93E-6842-45D2-B936-8FC37CF759B6}" srcOrd="1" destOrd="0" presId="urn:microsoft.com/office/officeart/2005/8/layout/hierarchy2"/>
    <dgm:cxn modelId="{3C8F9775-DD65-42A0-A6B1-9D7D4B513F42}" type="presOf" srcId="{A2C79D9C-A8B2-40E2-B0A1-30FC1F925220}" destId="{0A2CD93B-5450-47E0-9050-619E3B2877A2}" srcOrd="0" destOrd="0" presId="urn:microsoft.com/office/officeart/2005/8/layout/hierarchy2"/>
    <dgm:cxn modelId="{8FBF0A88-3F1E-411D-9386-C5C96E3F1BF8}" type="presOf" srcId="{E2884309-1FF4-4BAB-92FA-78A27D157E34}" destId="{B790085D-67C6-4DC3-8DC7-5F2D3E627F39}" srcOrd="1" destOrd="0" presId="urn:microsoft.com/office/officeart/2005/8/layout/hierarchy2"/>
    <dgm:cxn modelId="{84D5118C-F9AF-40FA-8074-5CB4D021AE42}" type="presOf" srcId="{CFE75742-9E62-4B39-976F-E50764A5459C}" destId="{79DE6138-55E9-4376-8D0B-5DCD6BD0C78A}" srcOrd="0" destOrd="0" presId="urn:microsoft.com/office/officeart/2005/8/layout/hierarchy2"/>
    <dgm:cxn modelId="{864E28AA-D339-4F4D-829B-4E12FA46D9C2}" type="presOf" srcId="{CC5C32E0-FB19-49AD-B9EC-07BA5C5173DE}" destId="{B32A22F7-9922-4199-8663-2B6468E1D98A}" srcOrd="0" destOrd="0" presId="urn:microsoft.com/office/officeart/2005/8/layout/hierarchy2"/>
    <dgm:cxn modelId="{BC038AB2-17DC-4F50-8F70-D5688A654ACB}" type="presOf" srcId="{E2884309-1FF4-4BAB-92FA-78A27D157E34}" destId="{1A71FD53-15C4-4687-979A-485AF134ACC9}" srcOrd="0" destOrd="0" presId="urn:microsoft.com/office/officeart/2005/8/layout/hierarchy2"/>
    <dgm:cxn modelId="{5DD189BA-68D7-4E07-B4BA-50D7880F49CA}" srcId="{63A91EB3-D216-4B1C-A228-4F4101CC58A9}" destId="{CC5C32E0-FB19-49AD-B9EC-07BA5C5173DE}" srcOrd="0" destOrd="0" parTransId="{B9C6A88B-320D-4159-B4C5-0165AE529174}" sibTransId="{04440CFD-DD7E-4C12-9BF4-A29766CD2438}"/>
    <dgm:cxn modelId="{10C0BABE-2C76-46C1-B17F-3DC5443B0813}" srcId="{CC5C32E0-FB19-49AD-B9EC-07BA5C5173DE}" destId="{D88DCFFF-9B7A-49C8-9D2A-F971429989E0}" srcOrd="0" destOrd="0" parTransId="{57C7DC87-1D5F-41B7-9EFF-7DD858DF00AA}" sibTransId="{0B55344B-3FE0-43CB-AC69-DCDEF65D4523}"/>
    <dgm:cxn modelId="{CD9B72C2-55D7-4155-8278-2957ACFB4D63}" type="presOf" srcId="{54631415-361F-4833-AF6F-65A4F313D6C9}" destId="{69D60EA6-550C-4A2B-B16D-16D86DFBBE69}" srcOrd="0" destOrd="0" presId="urn:microsoft.com/office/officeart/2005/8/layout/hierarchy2"/>
    <dgm:cxn modelId="{8C15A7C2-CD38-4A68-9FE3-B8123EA1CA2B}" type="presOf" srcId="{54631415-361F-4833-AF6F-65A4F313D6C9}" destId="{4F74AB60-08B2-437C-903F-217F83BBE501}" srcOrd="1" destOrd="0" presId="urn:microsoft.com/office/officeart/2005/8/layout/hierarchy2"/>
    <dgm:cxn modelId="{FDE162DB-172C-41B5-B2B1-BEEBAC86612D}" type="presOf" srcId="{61F7FD94-9575-4510-A509-F98331A2E7C7}" destId="{64819ED2-98F3-4EF8-A393-1ABE78CD9BDE}" srcOrd="1" destOrd="0" presId="urn:microsoft.com/office/officeart/2005/8/layout/hierarchy2"/>
    <dgm:cxn modelId="{177B12E5-755D-4E49-BE0C-4FF516DEC688}" type="presOf" srcId="{61F7FD94-9575-4510-A509-F98331A2E7C7}" destId="{A37C359F-A1AC-453F-A698-63EA941B4B96}" srcOrd="0" destOrd="0" presId="urn:microsoft.com/office/officeart/2005/8/layout/hierarchy2"/>
    <dgm:cxn modelId="{304E49E5-1175-4E22-BDCB-BF25E5C2A78A}" type="presOf" srcId="{63A91EB3-D216-4B1C-A228-4F4101CC58A9}" destId="{1F21C281-5AC4-4721-85F4-B11441F6C17C}" srcOrd="0" destOrd="0" presId="urn:microsoft.com/office/officeart/2005/8/layout/hierarchy2"/>
    <dgm:cxn modelId="{407F9DE6-8606-4881-B173-465E0C2CAF94}" type="presOf" srcId="{83582C2F-5BB7-4E36-B0A7-99C80BC492D9}" destId="{1F5F8715-0197-4ABD-8C54-7E013989CEAA}" srcOrd="0" destOrd="0" presId="urn:microsoft.com/office/officeart/2005/8/layout/hierarchy2"/>
    <dgm:cxn modelId="{CA34B1F0-A8BB-45B2-B889-4968F70DB7C0}" srcId="{A8224031-F688-402F-8356-6E5CC8F53341}" destId="{99834E4C-2201-470E-8DAF-9710FF5FBE52}" srcOrd="0" destOrd="0" parTransId="{E2884309-1FF4-4BAB-92FA-78A27D157E34}" sibTransId="{CCC52197-76DC-4AF3-A142-1BD6ABAFF3F9}"/>
    <dgm:cxn modelId="{550766FB-A766-4D36-9AEC-752D2A0EB718}" type="presOf" srcId="{99834E4C-2201-470E-8DAF-9710FF5FBE52}" destId="{8CD74148-072B-4266-B28B-C6F269260089}" srcOrd="0" destOrd="0" presId="urn:microsoft.com/office/officeart/2005/8/layout/hierarchy2"/>
    <dgm:cxn modelId="{FEA58BA5-B9AE-4412-8645-19E7E88ECB89}" type="presParOf" srcId="{1F21C281-5AC4-4721-85F4-B11441F6C17C}" destId="{E037F3B1-0A45-4715-A462-FA176A33D164}" srcOrd="0" destOrd="0" presId="urn:microsoft.com/office/officeart/2005/8/layout/hierarchy2"/>
    <dgm:cxn modelId="{46F0C46B-178F-4FF9-9F2B-F83018683843}" type="presParOf" srcId="{E037F3B1-0A45-4715-A462-FA176A33D164}" destId="{B32A22F7-9922-4199-8663-2B6468E1D98A}" srcOrd="0" destOrd="0" presId="urn:microsoft.com/office/officeart/2005/8/layout/hierarchy2"/>
    <dgm:cxn modelId="{B86DEA61-289D-48F1-91A0-FF951BCF3EB7}" type="presParOf" srcId="{E037F3B1-0A45-4715-A462-FA176A33D164}" destId="{7D062ECD-64D2-4956-A22E-E27B9EFDDE0A}" srcOrd="1" destOrd="0" presId="urn:microsoft.com/office/officeart/2005/8/layout/hierarchy2"/>
    <dgm:cxn modelId="{43EB4B5C-BA77-4DEE-A534-E1C7D49F2D95}" type="presParOf" srcId="{7D062ECD-64D2-4956-A22E-E27B9EFDDE0A}" destId="{8A19974E-5A0F-4917-B92B-5AA98B3AF73C}" srcOrd="0" destOrd="0" presId="urn:microsoft.com/office/officeart/2005/8/layout/hierarchy2"/>
    <dgm:cxn modelId="{87614E2D-129E-4E80-86CC-D3561EFDDC95}" type="presParOf" srcId="{8A19974E-5A0F-4917-B92B-5AA98B3AF73C}" destId="{0FED588A-D3B6-44AD-8AB5-3C7623492BEF}" srcOrd="0" destOrd="0" presId="urn:microsoft.com/office/officeart/2005/8/layout/hierarchy2"/>
    <dgm:cxn modelId="{779F55DB-B8D0-4216-8388-17819930E112}" type="presParOf" srcId="{7D062ECD-64D2-4956-A22E-E27B9EFDDE0A}" destId="{120A3135-D869-48F3-971F-D17EE29F30AC}" srcOrd="1" destOrd="0" presId="urn:microsoft.com/office/officeart/2005/8/layout/hierarchy2"/>
    <dgm:cxn modelId="{97191D07-D07A-45D0-A393-AE1EE1069FBE}" type="presParOf" srcId="{120A3135-D869-48F3-971F-D17EE29F30AC}" destId="{2D90A1A6-5BF9-4770-9B84-D40DB08F388A}" srcOrd="0" destOrd="0" presId="urn:microsoft.com/office/officeart/2005/8/layout/hierarchy2"/>
    <dgm:cxn modelId="{7C017872-448A-4AB8-BA7B-BE8855964868}" type="presParOf" srcId="{120A3135-D869-48F3-971F-D17EE29F30AC}" destId="{BC3C67DA-9C0F-41D9-A4A1-9E603C2E9A55}" srcOrd="1" destOrd="0" presId="urn:microsoft.com/office/officeart/2005/8/layout/hierarchy2"/>
    <dgm:cxn modelId="{68A2586D-F3B0-43CB-88B6-245BF320ACA9}" type="presParOf" srcId="{BC3C67DA-9C0F-41D9-A4A1-9E603C2E9A55}" destId="{69D60EA6-550C-4A2B-B16D-16D86DFBBE69}" srcOrd="0" destOrd="0" presId="urn:microsoft.com/office/officeart/2005/8/layout/hierarchy2"/>
    <dgm:cxn modelId="{72DBCD47-9080-4829-BD48-CBD7D08F1DFC}" type="presParOf" srcId="{69D60EA6-550C-4A2B-B16D-16D86DFBBE69}" destId="{4F74AB60-08B2-437C-903F-217F83BBE501}" srcOrd="0" destOrd="0" presId="urn:microsoft.com/office/officeart/2005/8/layout/hierarchy2"/>
    <dgm:cxn modelId="{0381B205-9AF0-478F-8FA2-0EC2779E4946}" type="presParOf" srcId="{BC3C67DA-9C0F-41D9-A4A1-9E603C2E9A55}" destId="{4B8F5D5C-C0AC-4C6D-A8A6-F60E8AF76F4E}" srcOrd="1" destOrd="0" presId="urn:microsoft.com/office/officeart/2005/8/layout/hierarchy2"/>
    <dgm:cxn modelId="{05A64B85-670B-46B1-B47F-B968C9960C43}" type="presParOf" srcId="{4B8F5D5C-C0AC-4C6D-A8A6-F60E8AF76F4E}" destId="{0A2CD93B-5450-47E0-9050-619E3B2877A2}" srcOrd="0" destOrd="0" presId="urn:microsoft.com/office/officeart/2005/8/layout/hierarchy2"/>
    <dgm:cxn modelId="{305582DF-97CB-4851-B1D5-1858228F6CD4}" type="presParOf" srcId="{4B8F5D5C-C0AC-4C6D-A8A6-F60E8AF76F4E}" destId="{3BFC0151-E1EF-4A69-A714-C9F25A410BCF}" srcOrd="1" destOrd="0" presId="urn:microsoft.com/office/officeart/2005/8/layout/hierarchy2"/>
    <dgm:cxn modelId="{BFC8E935-7BB9-4AF7-848E-83757F126FCC}" type="presParOf" srcId="{3BFC0151-E1EF-4A69-A714-C9F25A410BCF}" destId="{1F5F8715-0197-4ABD-8C54-7E013989CEAA}" srcOrd="0" destOrd="0" presId="urn:microsoft.com/office/officeart/2005/8/layout/hierarchy2"/>
    <dgm:cxn modelId="{FB1A02C0-2F78-4338-910D-93AE5469D3F4}" type="presParOf" srcId="{1F5F8715-0197-4ABD-8C54-7E013989CEAA}" destId="{1916BA37-EC2F-4A15-9833-7310DB4737F6}" srcOrd="0" destOrd="0" presId="urn:microsoft.com/office/officeart/2005/8/layout/hierarchy2"/>
    <dgm:cxn modelId="{043EE01B-0FB1-4008-BD9F-312AF4DD118F}" type="presParOf" srcId="{3BFC0151-E1EF-4A69-A714-C9F25A410BCF}" destId="{F86A831C-8815-48F6-8266-62CB0F2CFF37}" srcOrd="1" destOrd="0" presId="urn:microsoft.com/office/officeart/2005/8/layout/hierarchy2"/>
    <dgm:cxn modelId="{A5B6909B-5AD4-4544-9910-B85D1FDBB428}" type="presParOf" srcId="{F86A831C-8815-48F6-8266-62CB0F2CFF37}" destId="{DC24DD87-7E93-4DE8-92CE-49D5407F6126}" srcOrd="0" destOrd="0" presId="urn:microsoft.com/office/officeart/2005/8/layout/hierarchy2"/>
    <dgm:cxn modelId="{D6764DEA-37AB-4636-BA58-AF53FB5440BF}" type="presParOf" srcId="{F86A831C-8815-48F6-8266-62CB0F2CFF37}" destId="{33529FC3-720F-404D-B247-F58701634E50}" srcOrd="1" destOrd="0" presId="urn:microsoft.com/office/officeart/2005/8/layout/hierarchy2"/>
    <dgm:cxn modelId="{CC26A2DA-E112-46B3-B5E3-BEA2D7EC5A57}" type="presParOf" srcId="{33529FC3-720F-404D-B247-F58701634E50}" destId="{1A71FD53-15C4-4687-979A-485AF134ACC9}" srcOrd="0" destOrd="0" presId="urn:microsoft.com/office/officeart/2005/8/layout/hierarchy2"/>
    <dgm:cxn modelId="{306F5D9E-1BBE-4251-B1B3-5FF78FD58D79}" type="presParOf" srcId="{1A71FD53-15C4-4687-979A-485AF134ACC9}" destId="{B790085D-67C6-4DC3-8DC7-5F2D3E627F39}" srcOrd="0" destOrd="0" presId="urn:microsoft.com/office/officeart/2005/8/layout/hierarchy2"/>
    <dgm:cxn modelId="{84A159F3-DAF4-4438-A6F0-23298E8B8041}" type="presParOf" srcId="{33529FC3-720F-404D-B247-F58701634E50}" destId="{E0490267-202B-4021-B5AA-2D6BBA444DB5}" srcOrd="1" destOrd="0" presId="urn:microsoft.com/office/officeart/2005/8/layout/hierarchy2"/>
    <dgm:cxn modelId="{88792B29-987E-49B2-8918-CECA67815E6F}" type="presParOf" srcId="{E0490267-202B-4021-B5AA-2D6BBA444DB5}" destId="{8CD74148-072B-4266-B28B-C6F269260089}" srcOrd="0" destOrd="0" presId="urn:microsoft.com/office/officeart/2005/8/layout/hierarchy2"/>
    <dgm:cxn modelId="{40C93D5F-A666-4E65-BCD3-558CA2F8FA98}" type="presParOf" srcId="{E0490267-202B-4021-B5AA-2D6BBA444DB5}" destId="{F8C4E581-62B4-415B-AD39-1D9172BEF966}" srcOrd="1" destOrd="0" presId="urn:microsoft.com/office/officeart/2005/8/layout/hierarchy2"/>
    <dgm:cxn modelId="{AB8E341E-C860-4348-9E4F-F731F79203EA}" type="presParOf" srcId="{3BFC0151-E1EF-4A69-A714-C9F25A410BCF}" destId="{A37C359F-A1AC-453F-A698-63EA941B4B96}" srcOrd="2" destOrd="0" presId="urn:microsoft.com/office/officeart/2005/8/layout/hierarchy2"/>
    <dgm:cxn modelId="{A06B8C19-FA8B-47E0-91BB-07C44EB32B05}" type="presParOf" srcId="{A37C359F-A1AC-453F-A698-63EA941B4B96}" destId="{64819ED2-98F3-4EF8-A393-1ABE78CD9BDE}" srcOrd="0" destOrd="0" presId="urn:microsoft.com/office/officeart/2005/8/layout/hierarchy2"/>
    <dgm:cxn modelId="{1AFE4014-C5D6-4A79-B749-F247F46FC8FC}" type="presParOf" srcId="{3BFC0151-E1EF-4A69-A714-C9F25A410BCF}" destId="{F2EF87AE-2761-40E1-89BB-44825194A112}" srcOrd="3" destOrd="0" presId="urn:microsoft.com/office/officeart/2005/8/layout/hierarchy2"/>
    <dgm:cxn modelId="{26267915-A49D-4311-A2D0-7069884FBA27}" type="presParOf" srcId="{F2EF87AE-2761-40E1-89BB-44825194A112}" destId="{9EA9672C-A9C6-420C-9A29-90BE7AFEFBB1}" srcOrd="0" destOrd="0" presId="urn:microsoft.com/office/officeart/2005/8/layout/hierarchy2"/>
    <dgm:cxn modelId="{49B7CAA5-D15D-45BF-996A-35F9F8E19ACF}" type="presParOf" srcId="{F2EF87AE-2761-40E1-89BB-44825194A112}" destId="{02225264-5C30-4996-AD72-1E91CE7346AB}" srcOrd="1" destOrd="0" presId="urn:microsoft.com/office/officeart/2005/8/layout/hierarchy2"/>
    <dgm:cxn modelId="{C87AE2DF-EF18-4637-93F9-8F35457190C8}" type="presParOf" srcId="{02225264-5C30-4996-AD72-1E91CE7346AB}" destId="{79DE6138-55E9-4376-8D0B-5DCD6BD0C78A}" srcOrd="0" destOrd="0" presId="urn:microsoft.com/office/officeart/2005/8/layout/hierarchy2"/>
    <dgm:cxn modelId="{3D7FF7BA-88BB-4365-BA6B-99B9A7091B1D}" type="presParOf" srcId="{79DE6138-55E9-4376-8D0B-5DCD6BD0C78A}" destId="{52F0E93E-6842-45D2-B936-8FC37CF759B6}" srcOrd="0" destOrd="0" presId="urn:microsoft.com/office/officeart/2005/8/layout/hierarchy2"/>
    <dgm:cxn modelId="{61ED6836-2DE2-4C8A-A404-1854897CC1B3}" type="presParOf" srcId="{02225264-5C30-4996-AD72-1E91CE7346AB}" destId="{6A96C21F-1E5A-4849-9245-441CC8ABAA77}" srcOrd="1" destOrd="0" presId="urn:microsoft.com/office/officeart/2005/8/layout/hierarchy2"/>
    <dgm:cxn modelId="{0DCC3D02-E634-4BFD-B18E-72C38608C3CE}" type="presParOf" srcId="{6A96C21F-1E5A-4849-9245-441CC8ABAA77}" destId="{F14E96F2-573D-42DD-B7B9-2490B51B9C78}" srcOrd="0" destOrd="0" presId="urn:microsoft.com/office/officeart/2005/8/layout/hierarchy2"/>
    <dgm:cxn modelId="{5BC03238-37BE-43C8-9404-E40D92A27E35}" type="presParOf" srcId="{6A96C21F-1E5A-4849-9245-441CC8ABAA77}" destId="{6B4AD636-FB73-43B6-BF64-753CFFC7CFB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6BCAE-DFAD-4E7B-B952-4D1ED0D2A1AC}">
      <dsp:nvSpPr>
        <dsp:cNvPr id="0" name=""/>
        <dsp:cNvSpPr/>
      </dsp:nvSpPr>
      <dsp:spPr>
        <a:xfrm>
          <a:off x="7474" y="1615792"/>
          <a:ext cx="2234023" cy="134041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err="1"/>
            <a:t>Tầm</a:t>
          </a:r>
          <a:r>
            <a:rPr lang="en-US" sz="2600" kern="1200" dirty="0"/>
            <a:t> </a:t>
          </a:r>
          <a:r>
            <a:rPr lang="en-US" sz="2600" kern="1200" dirty="0" err="1"/>
            <a:t>soát</a:t>
          </a:r>
          <a:endParaRPr lang="en-US" sz="2600" kern="1200" dirty="0"/>
        </a:p>
      </dsp:txBody>
      <dsp:txXfrm>
        <a:off x="46733" y="1655051"/>
        <a:ext cx="2155505" cy="1261896"/>
      </dsp:txXfrm>
    </dsp:sp>
    <dsp:sp modelId="{1FB099BE-865F-44B0-82FC-B8594118D9F9}">
      <dsp:nvSpPr>
        <dsp:cNvPr id="0" name=""/>
        <dsp:cNvSpPr/>
      </dsp:nvSpPr>
      <dsp:spPr>
        <a:xfrm>
          <a:off x="2464900" y="2008981"/>
          <a:ext cx="473612" cy="55403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464900" y="2119788"/>
        <a:ext cx="331528" cy="332423"/>
      </dsp:txXfrm>
    </dsp:sp>
    <dsp:sp modelId="{46496C53-C53E-4169-B91D-40FD37DC7CC3}">
      <dsp:nvSpPr>
        <dsp:cNvPr id="0" name=""/>
        <dsp:cNvSpPr/>
      </dsp:nvSpPr>
      <dsp:spPr>
        <a:xfrm>
          <a:off x="3135107" y="1615792"/>
          <a:ext cx="2234023" cy="134041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err="1"/>
            <a:t>Chẩn</a:t>
          </a:r>
          <a:r>
            <a:rPr lang="en-US" sz="2600" kern="1200" dirty="0"/>
            <a:t> </a:t>
          </a:r>
          <a:r>
            <a:rPr lang="en-US" sz="2600" kern="1200" dirty="0" err="1"/>
            <a:t>đoán</a:t>
          </a:r>
          <a:r>
            <a:rPr lang="en-US" sz="2600" kern="1200" dirty="0"/>
            <a:t> + </a:t>
          </a:r>
          <a:r>
            <a:rPr lang="en-US" sz="2600" kern="1200" err="1"/>
            <a:t>Điều</a:t>
          </a:r>
          <a:r>
            <a:rPr lang="en-US" sz="2600" kern="1200"/>
            <a:t> trị</a:t>
          </a:r>
          <a:endParaRPr lang="en-US" sz="2600" kern="1200" dirty="0"/>
        </a:p>
      </dsp:txBody>
      <dsp:txXfrm>
        <a:off x="3174366" y="1655051"/>
        <a:ext cx="2155505" cy="1261896"/>
      </dsp:txXfrm>
    </dsp:sp>
    <dsp:sp modelId="{50CEDC6C-76B9-4D3C-A521-07DD8C452C10}">
      <dsp:nvSpPr>
        <dsp:cNvPr id="0" name=""/>
        <dsp:cNvSpPr/>
      </dsp:nvSpPr>
      <dsp:spPr>
        <a:xfrm>
          <a:off x="5592533" y="2008981"/>
          <a:ext cx="473612" cy="55403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5592533" y="2119788"/>
        <a:ext cx="331528" cy="332423"/>
      </dsp:txXfrm>
    </dsp:sp>
    <dsp:sp modelId="{DAF7C166-4243-4250-BE08-CA08678452E8}">
      <dsp:nvSpPr>
        <dsp:cNvPr id="0" name=""/>
        <dsp:cNvSpPr/>
      </dsp:nvSpPr>
      <dsp:spPr>
        <a:xfrm>
          <a:off x="6262740" y="1615792"/>
          <a:ext cx="2234023" cy="134041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Quản lý bệnh nhân Glaucoma </a:t>
          </a:r>
          <a:endParaRPr lang="en-US" sz="2600" kern="1200" dirty="0"/>
        </a:p>
      </dsp:txBody>
      <dsp:txXfrm>
        <a:off x="6301999" y="1655051"/>
        <a:ext cx="2155505" cy="12618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39F7D9-4035-4680-85B3-A47FB0050C56}">
      <dsp:nvSpPr>
        <dsp:cNvPr id="0" name=""/>
        <dsp:cNvSpPr/>
      </dsp:nvSpPr>
      <dsp:spPr>
        <a:xfrm>
          <a:off x="731" y="1728452"/>
          <a:ext cx="2230189" cy="111509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err="1"/>
            <a:t>Chẩn</a:t>
          </a:r>
          <a:r>
            <a:rPr lang="en-US" sz="2500" kern="1200" dirty="0"/>
            <a:t> </a:t>
          </a:r>
          <a:r>
            <a:rPr lang="en-US" sz="2500" kern="1200" dirty="0" err="1"/>
            <a:t>đoán</a:t>
          </a:r>
          <a:r>
            <a:rPr lang="en-US" sz="2500" kern="1200" dirty="0"/>
            <a:t> (+)</a:t>
          </a:r>
        </a:p>
      </dsp:txBody>
      <dsp:txXfrm>
        <a:off x="33391" y="1761112"/>
        <a:ext cx="2164869" cy="1049774"/>
      </dsp:txXfrm>
    </dsp:sp>
    <dsp:sp modelId="{C20B750C-D3AE-4539-9201-B73A47EE1734}">
      <dsp:nvSpPr>
        <dsp:cNvPr id="0" name=""/>
        <dsp:cNvSpPr/>
      </dsp:nvSpPr>
      <dsp:spPr>
        <a:xfrm rot="19457599">
          <a:off x="2127661" y="1943459"/>
          <a:ext cx="1098594" cy="43901"/>
        </a:xfrm>
        <a:custGeom>
          <a:avLst/>
          <a:gdLst/>
          <a:ahLst/>
          <a:cxnLst/>
          <a:rect l="0" t="0" r="0" b="0"/>
          <a:pathLst>
            <a:path>
              <a:moveTo>
                <a:pt x="0" y="21950"/>
              </a:moveTo>
              <a:lnTo>
                <a:pt x="1098594" y="2195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49493" y="1937945"/>
        <a:ext cx="54929" cy="54929"/>
      </dsp:txXfrm>
    </dsp:sp>
    <dsp:sp modelId="{196B43E1-FD57-45E6-B8BC-57970C0C174B}">
      <dsp:nvSpPr>
        <dsp:cNvPr id="0" name=""/>
        <dsp:cNvSpPr/>
      </dsp:nvSpPr>
      <dsp:spPr>
        <a:xfrm>
          <a:off x="3122996" y="1087273"/>
          <a:ext cx="2230189" cy="1115094"/>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err="1">
              <a:solidFill>
                <a:srgbClr val="FF0000"/>
              </a:solidFill>
            </a:rPr>
            <a:t>Phân</a:t>
          </a:r>
          <a:r>
            <a:rPr lang="en-US" sz="2500" kern="1200" dirty="0">
              <a:solidFill>
                <a:srgbClr val="FF0000"/>
              </a:solidFill>
            </a:rPr>
            <a:t> </a:t>
          </a:r>
          <a:r>
            <a:rPr lang="en-US" sz="2500" kern="1200" dirty="0" err="1">
              <a:solidFill>
                <a:srgbClr val="FF0000"/>
              </a:solidFill>
            </a:rPr>
            <a:t>giai</a:t>
          </a:r>
          <a:r>
            <a:rPr lang="en-US" sz="2500" kern="1200" dirty="0">
              <a:solidFill>
                <a:srgbClr val="FF0000"/>
              </a:solidFill>
            </a:rPr>
            <a:t> </a:t>
          </a:r>
          <a:r>
            <a:rPr lang="en-US" sz="2500" kern="1200" dirty="0" err="1">
              <a:solidFill>
                <a:srgbClr val="FF0000"/>
              </a:solidFill>
            </a:rPr>
            <a:t>đoạn</a:t>
          </a:r>
          <a:r>
            <a:rPr lang="en-US" sz="2500" kern="1200" dirty="0">
              <a:solidFill>
                <a:srgbClr val="FF0000"/>
              </a:solidFill>
            </a:rPr>
            <a:t> Glaucoma </a:t>
          </a:r>
        </a:p>
      </dsp:txBody>
      <dsp:txXfrm>
        <a:off x="3155656" y="1119933"/>
        <a:ext cx="2164869" cy="1049774"/>
      </dsp:txXfrm>
    </dsp:sp>
    <dsp:sp modelId="{9866A3C3-AD6B-4411-A650-07283A1F8F55}">
      <dsp:nvSpPr>
        <dsp:cNvPr id="0" name=""/>
        <dsp:cNvSpPr/>
      </dsp:nvSpPr>
      <dsp:spPr>
        <a:xfrm rot="2387997">
          <a:off x="5218549" y="1994798"/>
          <a:ext cx="1162079" cy="43901"/>
        </a:xfrm>
        <a:custGeom>
          <a:avLst/>
          <a:gdLst/>
          <a:ahLst/>
          <a:cxnLst/>
          <a:rect l="0" t="0" r="0" b="0"/>
          <a:pathLst>
            <a:path>
              <a:moveTo>
                <a:pt x="0" y="21950"/>
              </a:moveTo>
              <a:lnTo>
                <a:pt x="1162079" y="21950"/>
              </a:lnTo>
            </a:path>
          </a:pathLst>
        </a:custGeom>
        <a:noFill/>
        <a:ln w="38100" cap="flat" cmpd="sng" algn="ctr">
          <a:solidFill>
            <a:schemeClr val="accent1"/>
          </a:solidFill>
          <a:prstDash val="sysDash"/>
          <a:tailEnd type="triangle" w="lg" len="lg"/>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70537" y="1987697"/>
        <a:ext cx="58103" cy="58103"/>
      </dsp:txXfrm>
    </dsp:sp>
    <dsp:sp modelId="{A99B0DF9-7262-4B83-B52B-5FF7589F728F}">
      <dsp:nvSpPr>
        <dsp:cNvPr id="0" name=""/>
        <dsp:cNvSpPr/>
      </dsp:nvSpPr>
      <dsp:spPr>
        <a:xfrm>
          <a:off x="6245992" y="2053430"/>
          <a:ext cx="2258245" cy="670495"/>
        </a:xfrm>
        <a:prstGeom prst="roundRect">
          <a:avLst>
            <a:gd name="adj" fmla="val 10000"/>
          </a:avLst>
        </a:prstGeom>
        <a:solidFill>
          <a:srgbClr val="00B05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b="1" kern="1200" dirty="0">
              <a:solidFill>
                <a:srgbClr val="FF0000"/>
              </a:solidFill>
            </a:rPr>
            <a:t>target IOP</a:t>
          </a:r>
        </a:p>
      </dsp:txBody>
      <dsp:txXfrm>
        <a:off x="6265630" y="2073068"/>
        <a:ext cx="2218969" cy="631219"/>
      </dsp:txXfrm>
    </dsp:sp>
    <dsp:sp modelId="{7C2301E3-218C-4464-8FD5-515885A6A02B}">
      <dsp:nvSpPr>
        <dsp:cNvPr id="0" name=""/>
        <dsp:cNvSpPr/>
      </dsp:nvSpPr>
      <dsp:spPr>
        <a:xfrm rot="3128256">
          <a:off x="1946202" y="2846033"/>
          <a:ext cx="1474336" cy="43901"/>
        </a:xfrm>
        <a:custGeom>
          <a:avLst/>
          <a:gdLst/>
          <a:ahLst/>
          <a:cxnLst/>
          <a:rect l="0" t="0" r="0" b="0"/>
          <a:pathLst>
            <a:path>
              <a:moveTo>
                <a:pt x="0" y="21950"/>
              </a:moveTo>
              <a:lnTo>
                <a:pt x="1474336" y="21950"/>
              </a:lnTo>
            </a:path>
          </a:pathLst>
        </a:custGeom>
        <a:noFill/>
        <a:ln w="11429" cap="flat" cmpd="sng" algn="ctr">
          <a:solidFill>
            <a:schemeClr val="accent1"/>
          </a:solidFill>
          <a:prstDash val="sysDash"/>
          <a:tail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46511" y="2831126"/>
        <a:ext cx="73716" cy="73716"/>
      </dsp:txXfrm>
    </dsp:sp>
    <dsp:sp modelId="{A6563675-99E6-460C-9A06-0DA3D3F2EB70}">
      <dsp:nvSpPr>
        <dsp:cNvPr id="0" name=""/>
        <dsp:cNvSpPr/>
      </dsp:nvSpPr>
      <dsp:spPr>
        <a:xfrm>
          <a:off x="3135819" y="2892421"/>
          <a:ext cx="2230189" cy="1115094"/>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err="1">
              <a:solidFill>
                <a:srgbClr val="FF0000"/>
              </a:solidFill>
            </a:rPr>
            <a:t>Tìm</a:t>
          </a:r>
          <a:r>
            <a:rPr lang="en-US" sz="2500" kern="1200" dirty="0">
              <a:solidFill>
                <a:srgbClr val="FF0000"/>
              </a:solidFill>
            </a:rPr>
            <a:t> </a:t>
          </a:r>
          <a:r>
            <a:rPr lang="en-US" sz="2500" kern="1200" dirty="0" err="1">
              <a:solidFill>
                <a:srgbClr val="FF0000"/>
              </a:solidFill>
            </a:rPr>
            <a:t>ra</a:t>
          </a:r>
          <a:r>
            <a:rPr lang="en-US" sz="2500" kern="1200" dirty="0">
              <a:solidFill>
                <a:srgbClr val="FF0000"/>
              </a:solidFill>
            </a:rPr>
            <a:t> </a:t>
          </a:r>
          <a:r>
            <a:rPr lang="en-US" sz="2500" kern="1200" dirty="0" err="1">
              <a:solidFill>
                <a:srgbClr val="FF0000"/>
              </a:solidFill>
            </a:rPr>
            <a:t>các</a:t>
          </a:r>
          <a:r>
            <a:rPr lang="en-US" sz="2500" kern="1200" dirty="0">
              <a:solidFill>
                <a:srgbClr val="FF0000"/>
              </a:solidFill>
            </a:rPr>
            <a:t> YTNC </a:t>
          </a:r>
          <a:r>
            <a:rPr lang="en-US" sz="2500" kern="1200" dirty="0" err="1">
              <a:solidFill>
                <a:srgbClr val="FF0000"/>
              </a:solidFill>
            </a:rPr>
            <a:t>tiến</a:t>
          </a:r>
          <a:r>
            <a:rPr lang="en-US" sz="2500" kern="1200" dirty="0">
              <a:solidFill>
                <a:srgbClr val="FF0000"/>
              </a:solidFill>
            </a:rPr>
            <a:t> </a:t>
          </a:r>
          <a:r>
            <a:rPr lang="en-US" sz="2500" kern="1200" dirty="0" err="1">
              <a:solidFill>
                <a:srgbClr val="FF0000"/>
              </a:solidFill>
            </a:rPr>
            <a:t>triển</a:t>
          </a:r>
          <a:r>
            <a:rPr lang="en-US" sz="2500" kern="1200" dirty="0">
              <a:solidFill>
                <a:srgbClr val="FF0000"/>
              </a:solidFill>
            </a:rPr>
            <a:t> </a:t>
          </a:r>
          <a:r>
            <a:rPr lang="en-US" sz="2500" kern="1200" dirty="0" err="1">
              <a:solidFill>
                <a:srgbClr val="FF0000"/>
              </a:solidFill>
            </a:rPr>
            <a:t>bệnh</a:t>
          </a:r>
          <a:endParaRPr lang="en-US" sz="2500" kern="1200" dirty="0">
            <a:solidFill>
              <a:srgbClr val="FF0000"/>
            </a:solidFill>
          </a:endParaRPr>
        </a:p>
      </dsp:txBody>
      <dsp:txXfrm>
        <a:off x="3168479" y="2925081"/>
        <a:ext cx="2164869" cy="1049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A22F7-9922-4199-8663-2B6468E1D98A}">
      <dsp:nvSpPr>
        <dsp:cNvPr id="0" name=""/>
        <dsp:cNvSpPr/>
      </dsp:nvSpPr>
      <dsp:spPr>
        <a:xfrm>
          <a:off x="5515" y="1318910"/>
          <a:ext cx="1286849" cy="1681108"/>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target IOP</a:t>
          </a:r>
        </a:p>
      </dsp:txBody>
      <dsp:txXfrm>
        <a:off x="43206" y="1356601"/>
        <a:ext cx="1211467" cy="1605726"/>
      </dsp:txXfrm>
    </dsp:sp>
    <dsp:sp modelId="{8A19974E-5A0F-4917-B92B-5AA98B3AF73C}">
      <dsp:nvSpPr>
        <dsp:cNvPr id="0" name=""/>
        <dsp:cNvSpPr/>
      </dsp:nvSpPr>
      <dsp:spPr>
        <a:xfrm>
          <a:off x="1292365" y="2146798"/>
          <a:ext cx="514739" cy="25331"/>
        </a:xfrm>
        <a:custGeom>
          <a:avLst/>
          <a:gdLst/>
          <a:ahLst/>
          <a:cxnLst/>
          <a:rect l="0" t="0" r="0" b="0"/>
          <a:pathLst>
            <a:path>
              <a:moveTo>
                <a:pt x="0" y="12665"/>
              </a:moveTo>
              <a:lnTo>
                <a:pt x="514739" y="12665"/>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1536866" y="2146595"/>
        <a:ext cx="25736" cy="25736"/>
      </dsp:txXfrm>
    </dsp:sp>
    <dsp:sp modelId="{2D90A1A6-5BF9-4770-9B84-D40DB08F388A}">
      <dsp:nvSpPr>
        <dsp:cNvPr id="0" name=""/>
        <dsp:cNvSpPr/>
      </dsp:nvSpPr>
      <dsp:spPr>
        <a:xfrm>
          <a:off x="1807104" y="1395036"/>
          <a:ext cx="1286849" cy="1528854"/>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err="1">
              <a:solidFill>
                <a:srgbClr val="FF0000"/>
              </a:solidFill>
              <a:hlinkClick xmlns:r="http://schemas.openxmlformats.org/officeDocument/2006/relationships" r:id="" action="ppaction://hlinksldjump"/>
            </a:rPr>
            <a:t>Lên</a:t>
          </a:r>
          <a:r>
            <a:rPr lang="en-US" sz="2000" kern="1200" dirty="0">
              <a:solidFill>
                <a:srgbClr val="FF0000"/>
              </a:solidFill>
              <a:hlinkClick xmlns:r="http://schemas.openxmlformats.org/officeDocument/2006/relationships" r:id="" action="ppaction://hlinksldjump"/>
            </a:rPr>
            <a:t> </a:t>
          </a:r>
          <a:r>
            <a:rPr lang="en-US" sz="2000" kern="1200" dirty="0" err="1">
              <a:solidFill>
                <a:srgbClr val="FF0000"/>
              </a:solidFill>
              <a:hlinkClick xmlns:r="http://schemas.openxmlformats.org/officeDocument/2006/relationships" r:id="" action="ppaction://hlinksldjump"/>
            </a:rPr>
            <a:t>kế</a:t>
          </a:r>
          <a:r>
            <a:rPr lang="en-US" sz="2000" kern="1200" dirty="0">
              <a:solidFill>
                <a:srgbClr val="FF0000"/>
              </a:solidFill>
              <a:hlinkClick xmlns:r="http://schemas.openxmlformats.org/officeDocument/2006/relationships" r:id="" action="ppaction://hlinksldjump"/>
            </a:rPr>
            <a:t> </a:t>
          </a:r>
          <a:r>
            <a:rPr lang="en-US" sz="2000" kern="1200" dirty="0" err="1">
              <a:solidFill>
                <a:srgbClr val="FF0000"/>
              </a:solidFill>
              <a:hlinkClick xmlns:r="http://schemas.openxmlformats.org/officeDocument/2006/relationships" r:id="" action="ppaction://hlinksldjump"/>
            </a:rPr>
            <a:t>hoạch</a:t>
          </a:r>
          <a:r>
            <a:rPr lang="en-US" sz="2000" kern="1200" dirty="0">
              <a:solidFill>
                <a:srgbClr val="FF0000"/>
              </a:solidFill>
              <a:hlinkClick xmlns:r="http://schemas.openxmlformats.org/officeDocument/2006/relationships" r:id="" action="ppaction://hlinksldjump"/>
            </a:rPr>
            <a:t> </a:t>
          </a:r>
          <a:r>
            <a:rPr lang="en-US" sz="2000" kern="1200" dirty="0" err="1">
              <a:solidFill>
                <a:srgbClr val="FF0000"/>
              </a:solidFill>
              <a:hlinkClick xmlns:r="http://schemas.openxmlformats.org/officeDocument/2006/relationships" r:id="" action="ppaction://hlinksldjump"/>
            </a:rPr>
            <a:t>điều</a:t>
          </a:r>
          <a:r>
            <a:rPr lang="en-US" sz="2000" kern="1200" dirty="0">
              <a:solidFill>
                <a:srgbClr val="FF0000"/>
              </a:solidFill>
              <a:hlinkClick xmlns:r="http://schemas.openxmlformats.org/officeDocument/2006/relationships" r:id="" action="ppaction://hlinksldjump"/>
            </a:rPr>
            <a:t> </a:t>
          </a:r>
          <a:r>
            <a:rPr lang="en-US" sz="2000" kern="1200" dirty="0" err="1">
              <a:solidFill>
                <a:srgbClr val="FF0000"/>
              </a:solidFill>
              <a:hlinkClick xmlns:r="http://schemas.openxmlformats.org/officeDocument/2006/relationships" r:id="" action="ppaction://hlinksldjump"/>
            </a:rPr>
            <a:t>trị</a:t>
          </a:r>
          <a:endParaRPr lang="en-US" sz="2000" kern="1200" dirty="0">
            <a:solidFill>
              <a:srgbClr val="FF0000"/>
            </a:solidFill>
          </a:endParaRPr>
        </a:p>
      </dsp:txBody>
      <dsp:txXfrm>
        <a:off x="1844795" y="1432727"/>
        <a:ext cx="1211467" cy="1453472"/>
      </dsp:txXfrm>
    </dsp:sp>
    <dsp:sp modelId="{69D60EA6-550C-4A2B-B16D-16D86DFBBE69}">
      <dsp:nvSpPr>
        <dsp:cNvPr id="0" name=""/>
        <dsp:cNvSpPr/>
      </dsp:nvSpPr>
      <dsp:spPr>
        <a:xfrm>
          <a:off x="3093954" y="2146798"/>
          <a:ext cx="514739" cy="25331"/>
        </a:xfrm>
        <a:custGeom>
          <a:avLst/>
          <a:gdLst/>
          <a:ahLst/>
          <a:cxnLst/>
          <a:rect l="0" t="0" r="0" b="0"/>
          <a:pathLst>
            <a:path>
              <a:moveTo>
                <a:pt x="0" y="12665"/>
              </a:moveTo>
              <a:lnTo>
                <a:pt x="514739" y="12665"/>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3338455" y="2146595"/>
        <a:ext cx="25736" cy="25736"/>
      </dsp:txXfrm>
    </dsp:sp>
    <dsp:sp modelId="{0A2CD93B-5450-47E0-9050-619E3B2877A2}">
      <dsp:nvSpPr>
        <dsp:cNvPr id="0" name=""/>
        <dsp:cNvSpPr/>
      </dsp:nvSpPr>
      <dsp:spPr>
        <a:xfrm>
          <a:off x="3608694" y="1395036"/>
          <a:ext cx="1286849" cy="1528854"/>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FF0000"/>
              </a:solidFill>
            </a:rPr>
            <a:t>Glaucoma long-term care checklist</a:t>
          </a:r>
        </a:p>
      </dsp:txBody>
      <dsp:txXfrm>
        <a:off x="3646385" y="1432727"/>
        <a:ext cx="1211467" cy="1453472"/>
      </dsp:txXfrm>
    </dsp:sp>
    <dsp:sp modelId="{1F5F8715-0197-4ABD-8C54-7E013989CEAA}">
      <dsp:nvSpPr>
        <dsp:cNvPr id="0" name=""/>
        <dsp:cNvSpPr/>
      </dsp:nvSpPr>
      <dsp:spPr>
        <a:xfrm rot="18350682">
          <a:off x="4713408" y="1790532"/>
          <a:ext cx="879010" cy="25331"/>
        </a:xfrm>
        <a:custGeom>
          <a:avLst/>
          <a:gdLst/>
          <a:ahLst/>
          <a:cxnLst/>
          <a:rect l="0" t="0" r="0" b="0"/>
          <a:pathLst>
            <a:path>
              <a:moveTo>
                <a:pt x="0" y="12665"/>
              </a:moveTo>
              <a:lnTo>
                <a:pt x="879010" y="12665"/>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5130938" y="1781222"/>
        <a:ext cx="43950" cy="43950"/>
      </dsp:txXfrm>
    </dsp:sp>
    <dsp:sp modelId="{DC24DD87-7E93-4DE8-92CE-49D5407F6126}">
      <dsp:nvSpPr>
        <dsp:cNvPr id="0" name=""/>
        <dsp:cNvSpPr/>
      </dsp:nvSpPr>
      <dsp:spPr>
        <a:xfrm>
          <a:off x="5410283" y="747973"/>
          <a:ext cx="1286849" cy="139791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Đạt</a:t>
          </a:r>
        </a:p>
      </dsp:txBody>
      <dsp:txXfrm>
        <a:off x="5447974" y="785664"/>
        <a:ext cx="1211467" cy="1322535"/>
      </dsp:txXfrm>
    </dsp:sp>
    <dsp:sp modelId="{1A71FD53-15C4-4687-979A-485AF134ACC9}">
      <dsp:nvSpPr>
        <dsp:cNvPr id="0" name=""/>
        <dsp:cNvSpPr/>
      </dsp:nvSpPr>
      <dsp:spPr>
        <a:xfrm rot="17985846">
          <a:off x="6499390" y="1093389"/>
          <a:ext cx="785360" cy="25331"/>
        </a:xfrm>
        <a:custGeom>
          <a:avLst/>
          <a:gdLst/>
          <a:ahLst/>
          <a:cxnLst/>
          <a:rect l="0" t="0" r="0" b="0"/>
          <a:pathLst>
            <a:path>
              <a:moveTo>
                <a:pt x="0" y="12665"/>
              </a:moveTo>
              <a:lnTo>
                <a:pt x="785360" y="12665"/>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6872437" y="1086421"/>
        <a:ext cx="39268" cy="39268"/>
      </dsp:txXfrm>
    </dsp:sp>
    <dsp:sp modelId="{8CD74148-072B-4266-B28B-C6F269260089}">
      <dsp:nvSpPr>
        <dsp:cNvPr id="0" name=""/>
        <dsp:cNvSpPr/>
      </dsp:nvSpPr>
      <dsp:spPr>
        <a:xfrm>
          <a:off x="7087009" y="187016"/>
          <a:ext cx="1286849" cy="1156324"/>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err="1">
              <a:solidFill>
                <a:srgbClr val="FF0000"/>
              </a:solidFill>
            </a:rPr>
            <a:t>Tiếp</a:t>
          </a:r>
          <a:r>
            <a:rPr lang="en-US" sz="2000" kern="1200" dirty="0">
              <a:solidFill>
                <a:srgbClr val="FF0000"/>
              </a:solidFill>
            </a:rPr>
            <a:t> </a:t>
          </a:r>
          <a:r>
            <a:rPr lang="en-US" sz="2000" kern="1200" dirty="0" err="1">
              <a:solidFill>
                <a:srgbClr val="FF0000"/>
              </a:solidFill>
            </a:rPr>
            <a:t>tục</a:t>
          </a:r>
          <a:endParaRPr lang="en-US" sz="2000" kern="1200" dirty="0">
            <a:solidFill>
              <a:srgbClr val="FF0000"/>
            </a:solidFill>
          </a:endParaRPr>
        </a:p>
      </dsp:txBody>
      <dsp:txXfrm>
        <a:off x="7120877" y="220884"/>
        <a:ext cx="1219113" cy="1088588"/>
      </dsp:txXfrm>
    </dsp:sp>
    <dsp:sp modelId="{A37C359F-A1AC-453F-A698-63EA941B4B96}">
      <dsp:nvSpPr>
        <dsp:cNvPr id="0" name=""/>
        <dsp:cNvSpPr/>
      </dsp:nvSpPr>
      <dsp:spPr>
        <a:xfrm rot="3460312">
          <a:off x="4671639" y="2553474"/>
          <a:ext cx="962548" cy="25331"/>
        </a:xfrm>
        <a:custGeom>
          <a:avLst/>
          <a:gdLst/>
          <a:ahLst/>
          <a:cxnLst/>
          <a:rect l="0" t="0" r="0" b="0"/>
          <a:pathLst>
            <a:path>
              <a:moveTo>
                <a:pt x="0" y="12665"/>
              </a:moveTo>
              <a:lnTo>
                <a:pt x="962548" y="12665"/>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5128849" y="2542076"/>
        <a:ext cx="48127" cy="48127"/>
      </dsp:txXfrm>
    </dsp:sp>
    <dsp:sp modelId="{9EA9672C-A9C6-420C-9A29-90BE7AFEFBB1}">
      <dsp:nvSpPr>
        <dsp:cNvPr id="0" name=""/>
        <dsp:cNvSpPr/>
      </dsp:nvSpPr>
      <dsp:spPr>
        <a:xfrm>
          <a:off x="5410283" y="2374680"/>
          <a:ext cx="1286849" cy="1196274"/>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err="1"/>
            <a:t>Không</a:t>
          </a:r>
          <a:r>
            <a:rPr lang="en-US" sz="2000" kern="1200" dirty="0"/>
            <a:t> </a:t>
          </a:r>
          <a:r>
            <a:rPr lang="en-US" sz="2000" kern="1200" dirty="0" err="1"/>
            <a:t>đạt</a:t>
          </a:r>
          <a:endParaRPr lang="en-US" sz="2000" kern="1200" dirty="0"/>
        </a:p>
      </dsp:txBody>
      <dsp:txXfrm>
        <a:off x="5445321" y="2409718"/>
        <a:ext cx="1216773" cy="1126198"/>
      </dsp:txXfrm>
    </dsp:sp>
    <dsp:sp modelId="{79DE6138-55E9-4376-8D0B-5DCD6BD0C78A}">
      <dsp:nvSpPr>
        <dsp:cNvPr id="0" name=""/>
        <dsp:cNvSpPr/>
      </dsp:nvSpPr>
      <dsp:spPr>
        <a:xfrm rot="4034627">
          <a:off x="6448450" y="3334138"/>
          <a:ext cx="811111" cy="25331"/>
        </a:xfrm>
        <a:custGeom>
          <a:avLst/>
          <a:gdLst/>
          <a:ahLst/>
          <a:cxnLst/>
          <a:rect l="0" t="0" r="0" b="0"/>
          <a:pathLst>
            <a:path>
              <a:moveTo>
                <a:pt x="0" y="12665"/>
              </a:moveTo>
              <a:lnTo>
                <a:pt x="811111" y="12665"/>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6833728" y="3326526"/>
        <a:ext cx="40555" cy="40555"/>
      </dsp:txXfrm>
    </dsp:sp>
    <dsp:sp modelId="{F14E96F2-573D-42DD-B7B9-2490B51B9C78}">
      <dsp:nvSpPr>
        <dsp:cNvPr id="0" name=""/>
        <dsp:cNvSpPr/>
      </dsp:nvSpPr>
      <dsp:spPr>
        <a:xfrm>
          <a:off x="7010879" y="2869581"/>
          <a:ext cx="1286849" cy="1702418"/>
        </a:xfrm>
        <a:prstGeom prst="roundRect">
          <a:avLst>
            <a:gd name="adj" fmla="val 10000"/>
          </a:avLst>
        </a:prstGeom>
        <a:solidFill>
          <a:srgbClr val="FFFF00"/>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err="1">
              <a:solidFill>
                <a:srgbClr val="FF0000"/>
              </a:solidFill>
            </a:rPr>
            <a:t>Đánh</a:t>
          </a:r>
          <a:r>
            <a:rPr lang="en-US" sz="2000" kern="1200" dirty="0">
              <a:solidFill>
                <a:srgbClr val="FF0000"/>
              </a:solidFill>
            </a:rPr>
            <a:t> </a:t>
          </a:r>
          <a:r>
            <a:rPr lang="en-US" sz="2000" kern="1200" dirty="0" err="1">
              <a:solidFill>
                <a:srgbClr val="FF0000"/>
              </a:solidFill>
            </a:rPr>
            <a:t>giá</a:t>
          </a:r>
          <a:r>
            <a:rPr lang="en-US" sz="2000" kern="1200" dirty="0">
              <a:solidFill>
                <a:srgbClr val="FF0000"/>
              </a:solidFill>
            </a:rPr>
            <a:t> </a:t>
          </a:r>
          <a:r>
            <a:rPr lang="en-US" sz="2000" kern="1200" dirty="0" err="1">
              <a:solidFill>
                <a:srgbClr val="FF0000"/>
              </a:solidFill>
            </a:rPr>
            <a:t>lại</a:t>
          </a:r>
          <a:endParaRPr lang="en-US" sz="2000" kern="1200" dirty="0">
            <a:solidFill>
              <a:srgbClr val="FF0000"/>
            </a:solidFill>
          </a:endParaRPr>
        </a:p>
      </dsp:txBody>
      <dsp:txXfrm>
        <a:off x="7048570" y="2907272"/>
        <a:ext cx="1211467" cy="162703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9/17/2025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9/17/2025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9/17/2025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slide" Target="slide16.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4600" y="4572000"/>
            <a:ext cx="6400800" cy="1752600"/>
          </a:xfrm>
        </p:spPr>
        <p:txBody>
          <a:bodyPr/>
          <a:lstStyle/>
          <a:p>
            <a:pPr algn="r"/>
            <a:r>
              <a:rPr lang="en-US" dirty="0"/>
              <a:t>Bs NGUYỄN HOÀNG PHÚC</a:t>
            </a:r>
          </a:p>
        </p:txBody>
      </p:sp>
      <p:sp>
        <p:nvSpPr>
          <p:cNvPr id="2" name="Title 1"/>
          <p:cNvSpPr>
            <a:spLocks noGrp="1"/>
          </p:cNvSpPr>
          <p:nvPr>
            <p:ph type="ctrTitle"/>
          </p:nvPr>
        </p:nvSpPr>
        <p:spPr>
          <a:xfrm>
            <a:off x="190500" y="381000"/>
            <a:ext cx="8763000" cy="1752600"/>
          </a:xfrm>
        </p:spPr>
        <p:txBody>
          <a:bodyPr>
            <a:normAutofit fontScale="90000"/>
          </a:bodyPr>
          <a:lstStyle/>
          <a:p>
            <a:r>
              <a:rPr lang="en-US" dirty="0">
                <a:latin typeface="Times New Roman" pitchFamily="18" charset="0"/>
                <a:cs typeface="Times New Roman" pitchFamily="18" charset="0"/>
              </a:rPr>
              <a:t>QUẢN LÝ BỆNH NHÂN GLAUCOMA TRONG Y TẾ CỘNG ĐỒNG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QUY TRÌNH</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336157091"/>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Straight Connector 7"/>
          <p:cNvCxnSpPr/>
          <p:nvPr/>
        </p:nvCxnSpPr>
        <p:spPr>
          <a:xfrm rot="10800000">
            <a:off x="1066800" y="5410200"/>
            <a:ext cx="6248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flipH="1" flipV="1">
            <a:off x="646906" y="4991100"/>
            <a:ext cx="838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a:hlinkClick r:id="rId7" action="ppaction://hlinksldjump"/>
          </p:cNvPr>
          <p:cNvSpPr txBox="1"/>
          <p:nvPr/>
        </p:nvSpPr>
        <p:spPr>
          <a:xfrm>
            <a:off x="2133600" y="1600200"/>
            <a:ext cx="3048000" cy="707886"/>
          </a:xfrm>
          <a:prstGeom prst="rect">
            <a:avLst/>
          </a:prstGeom>
          <a:solidFill>
            <a:srgbClr val="FFFF00"/>
          </a:solidFill>
        </p:spPr>
        <p:txBody>
          <a:bodyPr wrap="square" rtlCol="0">
            <a:spAutoFit/>
          </a:bodyPr>
          <a:lstStyle/>
          <a:p>
            <a:pPr algn="ctr"/>
            <a:r>
              <a:rPr lang="en-US" sz="2000" b="1" dirty="0" err="1">
                <a:solidFill>
                  <a:srgbClr val="FF0000"/>
                </a:solidFill>
              </a:rPr>
              <a:t>Dựa</a:t>
            </a:r>
            <a:r>
              <a:rPr lang="en-US" sz="2000" b="1" dirty="0">
                <a:solidFill>
                  <a:srgbClr val="FF0000"/>
                </a:solidFill>
              </a:rPr>
              <a:t> </a:t>
            </a:r>
            <a:r>
              <a:rPr lang="en-US" sz="2000" b="1" dirty="0" err="1">
                <a:solidFill>
                  <a:srgbClr val="FF0000"/>
                </a:solidFill>
              </a:rPr>
              <a:t>vào</a:t>
            </a:r>
            <a:r>
              <a:rPr lang="en-US" sz="2000" b="1" dirty="0">
                <a:solidFill>
                  <a:srgbClr val="FF0000"/>
                </a:solidFill>
              </a:rPr>
              <a:t> </a:t>
            </a:r>
            <a:r>
              <a:rPr lang="en-US" sz="2000" b="1" dirty="0" err="1">
                <a:solidFill>
                  <a:srgbClr val="FF0000"/>
                </a:solidFill>
              </a:rPr>
              <a:t>đánh</a:t>
            </a:r>
            <a:r>
              <a:rPr lang="en-US" sz="2000" b="1" dirty="0">
                <a:solidFill>
                  <a:srgbClr val="FF0000"/>
                </a:solidFill>
              </a:rPr>
              <a:t> </a:t>
            </a:r>
            <a:r>
              <a:rPr lang="en-US" sz="2000" b="1" dirty="0" err="1">
                <a:solidFill>
                  <a:srgbClr val="FF0000"/>
                </a:solidFill>
              </a:rPr>
              <a:t>giá</a:t>
            </a:r>
            <a:r>
              <a:rPr lang="en-US" sz="2000" b="1" dirty="0">
                <a:solidFill>
                  <a:srgbClr val="FF0000"/>
                </a:solidFill>
              </a:rPr>
              <a:t> </a:t>
            </a:r>
            <a:r>
              <a:rPr lang="en-US" sz="2000" b="1" dirty="0" err="1">
                <a:solidFill>
                  <a:srgbClr val="FF0000"/>
                </a:solidFill>
              </a:rPr>
              <a:t>tiến</a:t>
            </a:r>
            <a:r>
              <a:rPr lang="en-US" sz="2000" b="1" dirty="0">
                <a:solidFill>
                  <a:srgbClr val="FF0000"/>
                </a:solidFill>
              </a:rPr>
              <a:t> </a:t>
            </a:r>
            <a:r>
              <a:rPr lang="en-US" sz="2000" b="1" dirty="0" err="1">
                <a:solidFill>
                  <a:srgbClr val="FF0000"/>
                </a:solidFill>
              </a:rPr>
              <a:t>triển</a:t>
            </a:r>
            <a:r>
              <a:rPr lang="en-US" sz="2000" b="1" dirty="0">
                <a:solidFill>
                  <a:srgbClr val="FF0000"/>
                </a:solidFill>
              </a:rPr>
              <a:t> </a:t>
            </a:r>
            <a:r>
              <a:rPr lang="en-US" sz="2000" b="1" dirty="0" err="1">
                <a:solidFill>
                  <a:srgbClr val="FF0000"/>
                </a:solidFill>
              </a:rPr>
              <a:t>của</a:t>
            </a:r>
            <a:r>
              <a:rPr lang="en-US" sz="2000" b="1" dirty="0">
                <a:solidFill>
                  <a:srgbClr val="FF0000"/>
                </a:solidFill>
              </a:rPr>
              <a:t> TT </a:t>
            </a:r>
            <a:r>
              <a:rPr lang="en-US" sz="2000" b="1" dirty="0" err="1">
                <a:solidFill>
                  <a:srgbClr val="FF0000"/>
                </a:solidFill>
              </a:rPr>
              <a:t>và</a:t>
            </a:r>
            <a:r>
              <a:rPr lang="en-US" sz="2000" b="1" dirty="0">
                <a:solidFill>
                  <a:srgbClr val="FF0000"/>
                </a:solidFill>
              </a:rPr>
              <a:t> OCT </a:t>
            </a:r>
          </a:p>
        </p:txBody>
      </p:sp>
      <p:cxnSp>
        <p:nvCxnSpPr>
          <p:cNvPr id="14" name="Straight Arrow Connector 13"/>
          <p:cNvCxnSpPr/>
          <p:nvPr/>
        </p:nvCxnSpPr>
        <p:spPr>
          <a:xfrm rot="10800000">
            <a:off x="5181600" y="1981200"/>
            <a:ext cx="2209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Bent-Up Arrow 22"/>
          <p:cNvSpPr/>
          <p:nvPr/>
        </p:nvSpPr>
        <p:spPr>
          <a:xfrm flipH="1" flipV="1">
            <a:off x="762000" y="1828800"/>
            <a:ext cx="1371600" cy="990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3DB9-8D26-EF5E-FE4C-895CBBA756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8D9F5-8430-C6C1-0204-865439467EBD}"/>
              </a:ext>
            </a:extLst>
          </p:cNvPr>
          <p:cNvSpPr>
            <a:spLocks noGrp="1"/>
          </p:cNvSpPr>
          <p:nvPr>
            <p:ph type="title"/>
          </p:nvPr>
        </p:nvSpPr>
        <p:spPr>
          <a:xfrm>
            <a:off x="381000" y="77724"/>
            <a:ext cx="8534400" cy="758952"/>
          </a:xfrm>
        </p:spPr>
        <p:txBody>
          <a:bodyPr/>
          <a:lstStyle/>
          <a:p>
            <a:r>
              <a:rPr lang="en-US" dirty="0" err="1"/>
              <a:t>Kế</a:t>
            </a:r>
            <a:r>
              <a:rPr lang="en-US" dirty="0"/>
              <a:t> </a:t>
            </a:r>
            <a:r>
              <a:rPr lang="en-US" dirty="0" err="1"/>
              <a:t>hoạch</a:t>
            </a:r>
            <a:r>
              <a:rPr lang="en-US" dirty="0"/>
              <a:t> </a:t>
            </a:r>
            <a:r>
              <a:rPr lang="en-US" dirty="0" err="1"/>
              <a:t>điều</a:t>
            </a:r>
            <a:r>
              <a:rPr lang="en-US" dirty="0"/>
              <a:t> </a:t>
            </a:r>
            <a:r>
              <a:rPr lang="en-US" dirty="0" err="1"/>
              <a:t>trị</a:t>
            </a:r>
            <a:endParaRPr lang="en-US" dirty="0"/>
          </a:p>
        </p:txBody>
      </p:sp>
      <p:sp>
        <p:nvSpPr>
          <p:cNvPr id="3" name="Content Placeholder 2">
            <a:extLst>
              <a:ext uri="{FF2B5EF4-FFF2-40B4-BE49-F238E27FC236}">
                <a16:creationId xmlns:a16="http://schemas.microsoft.com/office/drawing/2014/main" id="{B8F27CF8-6665-E8FC-478C-B1DF9AFF64EE}"/>
              </a:ext>
            </a:extLst>
          </p:cNvPr>
          <p:cNvSpPr>
            <a:spLocks noGrp="1"/>
          </p:cNvSpPr>
          <p:nvPr>
            <p:ph sz="quarter" idx="1"/>
          </p:nvPr>
        </p:nvSpPr>
        <p:spPr/>
        <p:txBody>
          <a:bodyPr/>
          <a:lstStyle/>
          <a:p>
            <a:endParaRPr lang="en-US"/>
          </a:p>
        </p:txBody>
      </p:sp>
      <p:pic>
        <p:nvPicPr>
          <p:cNvPr id="4" name="Picture 3" descr="C:\Users\Khoi Mai\Desktop\Glaucoma management\20170615_210613.jpg">
            <a:extLst>
              <a:ext uri="{FF2B5EF4-FFF2-40B4-BE49-F238E27FC236}">
                <a16:creationId xmlns:a16="http://schemas.microsoft.com/office/drawing/2014/main" id="{595DD55C-921C-383C-CAE1-9CDAE936EDA2}"/>
              </a:ext>
            </a:extLst>
          </p:cNvPr>
          <p:cNvPicPr/>
          <p:nvPr/>
        </p:nvPicPr>
        <p:blipFill>
          <a:blip r:embed="rId2"/>
          <a:srcRect/>
          <a:stretch>
            <a:fillRect/>
          </a:stretch>
        </p:blipFill>
        <p:spPr bwMode="auto">
          <a:xfrm>
            <a:off x="228600" y="987552"/>
            <a:ext cx="8839200" cy="5641848"/>
          </a:xfrm>
          <a:prstGeom prst="rect">
            <a:avLst/>
          </a:prstGeom>
          <a:noFill/>
          <a:ln w="9525">
            <a:noFill/>
            <a:miter lim="800000"/>
            <a:headEnd/>
            <a:tailEnd/>
          </a:ln>
        </p:spPr>
      </p:pic>
    </p:spTree>
    <p:extLst>
      <p:ext uri="{BB962C8B-B14F-4D97-AF65-F5344CB8AC3E}">
        <p14:creationId xmlns:p14="http://schemas.microsoft.com/office/powerpoint/2010/main" val="187939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1CAE4-E2EC-D22E-A808-EE8A0210C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EB199-BB40-82F6-4A74-15D5FE11E777}"/>
              </a:ext>
            </a:extLst>
          </p:cNvPr>
          <p:cNvSpPr>
            <a:spLocks noGrp="1"/>
          </p:cNvSpPr>
          <p:nvPr>
            <p:ph type="title"/>
          </p:nvPr>
        </p:nvSpPr>
        <p:spPr/>
        <p:txBody>
          <a:bodyPr/>
          <a:lstStyle/>
          <a:p>
            <a:r>
              <a:rPr lang="en-US" dirty="0" err="1"/>
              <a:t>Kế</a:t>
            </a:r>
            <a:r>
              <a:rPr lang="en-US" dirty="0"/>
              <a:t> </a:t>
            </a:r>
            <a:r>
              <a:rPr lang="en-US" dirty="0" err="1"/>
              <a:t>hoạch</a:t>
            </a:r>
            <a:r>
              <a:rPr lang="en-US" dirty="0"/>
              <a:t> </a:t>
            </a:r>
            <a:r>
              <a:rPr lang="en-US" dirty="0" err="1"/>
              <a:t>theo</a:t>
            </a:r>
            <a:r>
              <a:rPr lang="en-US" dirty="0"/>
              <a:t> </a:t>
            </a:r>
            <a:r>
              <a:rPr lang="en-US" dirty="0" err="1"/>
              <a:t>dõi</a:t>
            </a:r>
            <a:endParaRPr lang="en-US" dirty="0"/>
          </a:p>
        </p:txBody>
      </p:sp>
      <p:sp>
        <p:nvSpPr>
          <p:cNvPr id="3" name="Content Placeholder 2">
            <a:extLst>
              <a:ext uri="{FF2B5EF4-FFF2-40B4-BE49-F238E27FC236}">
                <a16:creationId xmlns:a16="http://schemas.microsoft.com/office/drawing/2014/main" id="{244FC2D1-EBF5-1BBA-20A8-9B267C9172C2}"/>
              </a:ext>
            </a:extLst>
          </p:cNvPr>
          <p:cNvSpPr>
            <a:spLocks noGrp="1"/>
          </p:cNvSpPr>
          <p:nvPr>
            <p:ph sz="quarter" idx="1"/>
          </p:nvPr>
        </p:nvSpPr>
        <p:spPr/>
        <p:txBody>
          <a:bodyPr/>
          <a:lstStyle/>
          <a:p>
            <a:endParaRPr lang="en-US" dirty="0"/>
          </a:p>
        </p:txBody>
      </p:sp>
      <p:pic>
        <p:nvPicPr>
          <p:cNvPr id="4" name="Picture 3" descr="C:\Users\Khoi Mai\Desktop\Glaucoma management\20170615_213632.jpg">
            <a:extLst>
              <a:ext uri="{FF2B5EF4-FFF2-40B4-BE49-F238E27FC236}">
                <a16:creationId xmlns:a16="http://schemas.microsoft.com/office/drawing/2014/main" id="{4758AB24-D430-9042-7C88-89451197398E}"/>
              </a:ext>
            </a:extLst>
          </p:cNvPr>
          <p:cNvPicPr/>
          <p:nvPr/>
        </p:nvPicPr>
        <p:blipFill>
          <a:blip r:embed="rId2"/>
          <a:srcRect/>
          <a:stretch>
            <a:fillRect/>
          </a:stretch>
        </p:blipFill>
        <p:spPr bwMode="auto">
          <a:xfrm>
            <a:off x="8238" y="1222248"/>
            <a:ext cx="9135762" cy="5559552"/>
          </a:xfrm>
          <a:prstGeom prst="rect">
            <a:avLst/>
          </a:prstGeom>
          <a:noFill/>
          <a:ln w="9525">
            <a:noFill/>
            <a:miter lim="800000"/>
            <a:headEnd/>
            <a:tailEnd/>
          </a:ln>
        </p:spPr>
      </p:pic>
    </p:spTree>
    <p:extLst>
      <p:ext uri="{BB962C8B-B14F-4D97-AF65-F5344CB8AC3E}">
        <p14:creationId xmlns:p14="http://schemas.microsoft.com/office/powerpoint/2010/main" val="3168563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1D436-58E5-F6F2-F4A4-D5C0E97A73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B154-E38A-F837-3A97-507DAE4886B7}"/>
              </a:ext>
            </a:extLst>
          </p:cNvPr>
          <p:cNvSpPr>
            <a:spLocks noGrp="1"/>
          </p:cNvSpPr>
          <p:nvPr>
            <p:ph type="title"/>
          </p:nvPr>
        </p:nvSpPr>
        <p:spPr>
          <a:xfrm>
            <a:off x="301752" y="155448"/>
            <a:ext cx="8534400" cy="758952"/>
          </a:xfrm>
        </p:spPr>
        <p:txBody>
          <a:bodyPr/>
          <a:lstStyle/>
          <a:p>
            <a:r>
              <a:rPr lang="en-US" dirty="0" err="1"/>
              <a:t>Kế</a:t>
            </a:r>
            <a:r>
              <a:rPr lang="en-US" dirty="0"/>
              <a:t> </a:t>
            </a:r>
            <a:r>
              <a:rPr lang="en-US" dirty="0" err="1"/>
              <a:t>hoạch</a:t>
            </a:r>
            <a:r>
              <a:rPr lang="en-US" dirty="0"/>
              <a:t> </a:t>
            </a:r>
            <a:r>
              <a:rPr lang="en-US" dirty="0" err="1"/>
              <a:t>theo</a:t>
            </a:r>
            <a:r>
              <a:rPr lang="en-US" dirty="0"/>
              <a:t> </a:t>
            </a:r>
            <a:r>
              <a:rPr lang="en-US" dirty="0" err="1"/>
              <a:t>dõi</a:t>
            </a:r>
            <a:endParaRPr lang="en-US" dirty="0"/>
          </a:p>
        </p:txBody>
      </p:sp>
      <p:sp>
        <p:nvSpPr>
          <p:cNvPr id="3" name="Content Placeholder 2">
            <a:extLst>
              <a:ext uri="{FF2B5EF4-FFF2-40B4-BE49-F238E27FC236}">
                <a16:creationId xmlns:a16="http://schemas.microsoft.com/office/drawing/2014/main" id="{E970F8B9-9126-F697-112B-0350E8DC4DDB}"/>
              </a:ext>
            </a:extLst>
          </p:cNvPr>
          <p:cNvSpPr>
            <a:spLocks noGrp="1"/>
          </p:cNvSpPr>
          <p:nvPr>
            <p:ph sz="quarter" idx="1"/>
          </p:nvPr>
        </p:nvSpPr>
        <p:spPr/>
        <p:txBody>
          <a:bodyPr/>
          <a:lstStyle/>
          <a:p>
            <a:endParaRPr lang="en-US" dirty="0"/>
          </a:p>
        </p:txBody>
      </p:sp>
      <p:pic>
        <p:nvPicPr>
          <p:cNvPr id="5" name="Picture 4" descr="C:\Users\Khoi Mai\Desktop\Glaucoma management\20170618_190210.jpg">
            <a:extLst>
              <a:ext uri="{FF2B5EF4-FFF2-40B4-BE49-F238E27FC236}">
                <a16:creationId xmlns:a16="http://schemas.microsoft.com/office/drawing/2014/main" id="{B1452C0B-6EB3-A434-E187-2831DF00E839}"/>
              </a:ext>
            </a:extLst>
          </p:cNvPr>
          <p:cNvPicPr/>
          <p:nvPr/>
        </p:nvPicPr>
        <p:blipFill>
          <a:blip r:embed="rId2"/>
          <a:srcRect/>
          <a:stretch>
            <a:fillRect/>
          </a:stretch>
        </p:blipFill>
        <p:spPr bwMode="auto">
          <a:xfrm>
            <a:off x="0" y="1108978"/>
            <a:ext cx="9144000" cy="5711952"/>
          </a:xfrm>
          <a:prstGeom prst="rect">
            <a:avLst/>
          </a:prstGeom>
          <a:noFill/>
          <a:ln w="9525">
            <a:noFill/>
            <a:miter lim="800000"/>
            <a:headEnd/>
            <a:tailEnd/>
          </a:ln>
        </p:spPr>
      </p:pic>
    </p:spTree>
    <p:extLst>
      <p:ext uri="{BB962C8B-B14F-4D97-AF65-F5344CB8AC3E}">
        <p14:creationId xmlns:p14="http://schemas.microsoft.com/office/powerpoint/2010/main" val="4242807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3C1DF-2C81-A298-06EB-546ADA0D07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331B95-5261-B525-5B99-C90FCCA3BB3B}"/>
              </a:ext>
            </a:extLst>
          </p:cNvPr>
          <p:cNvSpPr>
            <a:spLocks noGrp="1"/>
          </p:cNvSpPr>
          <p:nvPr>
            <p:ph type="title"/>
          </p:nvPr>
        </p:nvSpPr>
        <p:spPr>
          <a:xfrm>
            <a:off x="301752" y="76200"/>
            <a:ext cx="8534400" cy="758952"/>
          </a:xfrm>
        </p:spPr>
        <p:txBody>
          <a:bodyPr/>
          <a:lstStyle/>
          <a:p>
            <a:r>
              <a:rPr lang="en-US" dirty="0" err="1">
                <a:hlinkClick r:id="rId2" action="ppaction://hlinksldjump"/>
              </a:rPr>
              <a:t>Kế</a:t>
            </a:r>
            <a:r>
              <a:rPr lang="en-US" dirty="0">
                <a:hlinkClick r:id="rId2" action="ppaction://hlinksldjump"/>
              </a:rPr>
              <a:t> </a:t>
            </a:r>
            <a:r>
              <a:rPr lang="en-US" dirty="0" err="1">
                <a:hlinkClick r:id="rId2" action="ppaction://hlinksldjump"/>
              </a:rPr>
              <a:t>hoạch</a:t>
            </a:r>
            <a:r>
              <a:rPr lang="en-US" dirty="0">
                <a:hlinkClick r:id="rId2" action="ppaction://hlinksldjump"/>
              </a:rPr>
              <a:t> </a:t>
            </a:r>
            <a:r>
              <a:rPr lang="en-US" dirty="0" err="1">
                <a:hlinkClick r:id="rId2" action="ppaction://hlinksldjump"/>
              </a:rPr>
              <a:t>theo</a:t>
            </a:r>
            <a:r>
              <a:rPr lang="en-US" dirty="0">
                <a:hlinkClick r:id="rId2" action="ppaction://hlinksldjump"/>
              </a:rPr>
              <a:t> </a:t>
            </a:r>
            <a:r>
              <a:rPr lang="en-US" dirty="0" err="1">
                <a:hlinkClick r:id="rId2" action="ppaction://hlinksldjump"/>
              </a:rPr>
              <a:t>dõi</a:t>
            </a:r>
            <a:endParaRPr lang="en-US" dirty="0"/>
          </a:p>
        </p:txBody>
      </p:sp>
      <p:sp>
        <p:nvSpPr>
          <p:cNvPr id="3" name="Content Placeholder 2">
            <a:extLst>
              <a:ext uri="{FF2B5EF4-FFF2-40B4-BE49-F238E27FC236}">
                <a16:creationId xmlns:a16="http://schemas.microsoft.com/office/drawing/2014/main" id="{8F843661-5B0A-531D-CCDA-A222130CEEF5}"/>
              </a:ext>
            </a:extLst>
          </p:cNvPr>
          <p:cNvSpPr>
            <a:spLocks noGrp="1"/>
          </p:cNvSpPr>
          <p:nvPr>
            <p:ph sz="quarter" idx="1"/>
          </p:nvPr>
        </p:nvSpPr>
        <p:spPr/>
        <p:txBody>
          <a:bodyPr/>
          <a:lstStyle/>
          <a:p>
            <a:endParaRPr lang="en-US" dirty="0"/>
          </a:p>
        </p:txBody>
      </p:sp>
      <p:pic>
        <p:nvPicPr>
          <p:cNvPr id="6" name="Picture 5" descr="C:\Users\Khoi Mai\Desktop\Glaucoma management\20170618_190247.jpg">
            <a:extLst>
              <a:ext uri="{FF2B5EF4-FFF2-40B4-BE49-F238E27FC236}">
                <a16:creationId xmlns:a16="http://schemas.microsoft.com/office/drawing/2014/main" id="{3B9C9ABD-68A1-6284-D773-128B7721D456}"/>
              </a:ext>
            </a:extLst>
          </p:cNvPr>
          <p:cNvPicPr/>
          <p:nvPr/>
        </p:nvPicPr>
        <p:blipFill>
          <a:blip r:embed="rId3"/>
          <a:srcRect/>
          <a:stretch>
            <a:fillRect/>
          </a:stretch>
        </p:blipFill>
        <p:spPr bwMode="auto">
          <a:xfrm>
            <a:off x="0" y="990600"/>
            <a:ext cx="9144000" cy="5181600"/>
          </a:xfrm>
          <a:prstGeom prst="rect">
            <a:avLst/>
          </a:prstGeom>
          <a:noFill/>
          <a:ln w="9525">
            <a:noFill/>
            <a:miter lim="800000"/>
            <a:headEnd/>
            <a:tailEnd/>
          </a:ln>
        </p:spPr>
      </p:pic>
    </p:spTree>
    <p:extLst>
      <p:ext uri="{BB962C8B-B14F-4D97-AF65-F5344CB8AC3E}">
        <p14:creationId xmlns:p14="http://schemas.microsoft.com/office/powerpoint/2010/main" val="1519325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8A87F-4D46-5D2D-829F-C17E929C7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487B1-C811-3211-C700-A2A12E160E9F}"/>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5CCCBC85-F382-73D9-DDCE-174DEC88C39C}"/>
              </a:ext>
            </a:extLst>
          </p:cNvPr>
          <p:cNvGraphicFramePr>
            <a:graphicFrameLocks noGrp="1"/>
          </p:cNvGraphicFramePr>
          <p:nvPr>
            <p:ph sz="quarter" idx="1"/>
            <p:extLst>
              <p:ext uri="{D42A27DB-BD31-4B8C-83A1-F6EECF244321}">
                <p14:modId xmlns:p14="http://schemas.microsoft.com/office/powerpoint/2010/main" val="2797443841"/>
              </p:ext>
            </p:extLst>
          </p:nvPr>
        </p:nvGraphicFramePr>
        <p:xfrm>
          <a:off x="1" y="0"/>
          <a:ext cx="9067799" cy="6781798"/>
        </p:xfrm>
        <a:graphic>
          <a:graphicData uri="http://schemas.openxmlformats.org/drawingml/2006/table">
            <a:tbl>
              <a:tblPr/>
              <a:tblGrid>
                <a:gridCol w="7530884">
                  <a:extLst>
                    <a:ext uri="{9D8B030D-6E8A-4147-A177-3AD203B41FA5}">
                      <a16:colId xmlns:a16="http://schemas.microsoft.com/office/drawing/2014/main" val="20000"/>
                    </a:ext>
                  </a:extLst>
                </a:gridCol>
                <a:gridCol w="845304">
                  <a:extLst>
                    <a:ext uri="{9D8B030D-6E8A-4147-A177-3AD203B41FA5}">
                      <a16:colId xmlns:a16="http://schemas.microsoft.com/office/drawing/2014/main" val="20001"/>
                    </a:ext>
                  </a:extLst>
                </a:gridCol>
                <a:gridCol w="691611">
                  <a:extLst>
                    <a:ext uri="{9D8B030D-6E8A-4147-A177-3AD203B41FA5}">
                      <a16:colId xmlns:a16="http://schemas.microsoft.com/office/drawing/2014/main" val="20002"/>
                    </a:ext>
                  </a:extLst>
                </a:gridCol>
              </a:tblGrid>
              <a:tr h="376767">
                <a:tc>
                  <a:txBody>
                    <a:bodyPr/>
                    <a:lstStyle/>
                    <a:p>
                      <a:pPr marL="0" marR="0" algn="ctr">
                        <a:lnSpc>
                          <a:spcPct val="115000"/>
                        </a:lnSpc>
                        <a:spcBef>
                          <a:spcPts val="0"/>
                        </a:spcBef>
                        <a:spcAft>
                          <a:spcPts val="0"/>
                        </a:spcAft>
                      </a:pPr>
                      <a:endParaRPr lang="en-US" sz="16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OD</a:t>
                      </a:r>
                      <a:endParaRPr lang="en-US" sz="16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800" b="1">
                          <a:solidFill>
                            <a:srgbClr val="FF0000"/>
                          </a:solidFill>
                          <a:latin typeface="Times New Roman"/>
                          <a:ea typeface="MS Mincho"/>
                          <a:cs typeface="Times New Roman"/>
                        </a:rPr>
                        <a:t>OS</a:t>
                      </a: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76767">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Tình</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trạng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chung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về</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mắt</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753532">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Nhỏ</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thuốc</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đúng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liều</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đúng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cách</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76767">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Khó</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khăn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khi</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dùng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thuốc</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753532">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Khó</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khăn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khác</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liên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quan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đến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bệnh</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753532">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Phản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ứng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phụ</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khi</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dùng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thuốc</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5"/>
                  </a:ext>
                </a:extLst>
              </a:tr>
              <a:tr h="753532">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Dùng</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thêm</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thuốc</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trị</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bệnh</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khác</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6"/>
                  </a:ext>
                </a:extLst>
              </a:tr>
              <a:tr h="376767">
                <a:tc>
                  <a:txBody>
                    <a:bodyPr/>
                    <a:lstStyle/>
                    <a:p>
                      <a:pPr marL="0" marR="0" algn="ctr">
                        <a:lnSpc>
                          <a:spcPct val="115000"/>
                        </a:lnSpc>
                        <a:spcBef>
                          <a:spcPts val="0"/>
                        </a:spcBef>
                        <a:spcAft>
                          <a:spcPts val="0"/>
                        </a:spcAft>
                      </a:pPr>
                      <a:r>
                        <a:rPr lang="en-US" sz="2000" b="1">
                          <a:solidFill>
                            <a:srgbClr val="FF0000"/>
                          </a:solidFill>
                          <a:latin typeface="Times New Roman"/>
                          <a:ea typeface="MS Mincho"/>
                          <a:cs typeface="Times New Roman"/>
                        </a:rPr>
                        <a:t>Dự định có thai/cho con bú</a:t>
                      </a:r>
                      <a:endParaRPr lang="en-US" sz="18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7"/>
                  </a:ext>
                </a:extLst>
              </a:tr>
              <a:tr h="376767">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Lần</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khám</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mắt</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cuối</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8"/>
                  </a:ext>
                </a:extLst>
              </a:tr>
              <a:tr h="376767">
                <a:tc>
                  <a:txBody>
                    <a:bodyPr/>
                    <a:lstStyle/>
                    <a:p>
                      <a:pPr marL="0" marR="0" algn="ctr">
                        <a:lnSpc>
                          <a:spcPct val="115000"/>
                        </a:lnSpc>
                        <a:spcBef>
                          <a:spcPts val="0"/>
                        </a:spcBef>
                        <a:spcAft>
                          <a:spcPts val="0"/>
                        </a:spcAft>
                      </a:pPr>
                      <a:r>
                        <a:rPr lang="en-US" sz="2000" b="1">
                          <a:solidFill>
                            <a:srgbClr val="FF0000"/>
                          </a:solidFill>
                          <a:latin typeface="Times New Roman"/>
                          <a:ea typeface="MS Mincho"/>
                          <a:cs typeface="Times New Roman"/>
                        </a:rPr>
                        <a:t>IOP</a:t>
                      </a:r>
                      <a:endParaRPr lang="en-US" sz="18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r h="376767">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rPr>
                        <a:t>Kích</a:t>
                      </a:r>
                      <a:r>
                        <a:rPr lang="en-US" sz="2000" b="1" dirty="0">
                          <a:solidFill>
                            <a:srgbClr val="FF0000"/>
                          </a:solidFill>
                          <a:latin typeface="Times New Roman"/>
                          <a:ea typeface="MS Mincho"/>
                          <a:cs typeface="Times New Roman"/>
                        </a:rPr>
                        <a:t> </a:t>
                      </a:r>
                      <a:r>
                        <a:rPr lang="en-US" sz="2000" b="1" dirty="0" err="1">
                          <a:solidFill>
                            <a:srgbClr val="FF0000"/>
                          </a:solidFill>
                          <a:latin typeface="Times New Roman"/>
                          <a:ea typeface="MS Mincho"/>
                          <a:cs typeface="Times New Roman"/>
                        </a:rPr>
                        <a:t>ứng</a:t>
                      </a:r>
                      <a:r>
                        <a:rPr lang="en-US" sz="2000" b="1" dirty="0">
                          <a:solidFill>
                            <a:srgbClr val="FF0000"/>
                          </a:solidFill>
                          <a:latin typeface="Times New Roman"/>
                          <a:ea typeface="MS Mincho"/>
                          <a:cs typeface="Times New Roman"/>
                        </a:rPr>
                        <a:t> KM do </a:t>
                      </a:r>
                      <a:r>
                        <a:rPr lang="en-US" sz="2000" b="1" dirty="0" err="1">
                          <a:solidFill>
                            <a:srgbClr val="FF0000"/>
                          </a:solidFill>
                          <a:latin typeface="Times New Roman"/>
                          <a:ea typeface="MS Mincho"/>
                          <a:cs typeface="Times New Roman"/>
                        </a:rPr>
                        <a:t>thuốc</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0"/>
                  </a:ext>
                </a:extLst>
              </a:tr>
              <a:tr h="376767">
                <a:tc>
                  <a:txBody>
                    <a:bodyPr/>
                    <a:lstStyle/>
                    <a:p>
                      <a:pPr marL="0" marR="0" algn="ctr">
                        <a:lnSpc>
                          <a:spcPct val="115000"/>
                        </a:lnSpc>
                        <a:spcBef>
                          <a:spcPts val="0"/>
                        </a:spcBef>
                        <a:spcAft>
                          <a:spcPts val="0"/>
                        </a:spcAft>
                      </a:pPr>
                      <a:r>
                        <a:rPr lang="en-US" sz="2000" b="1" dirty="0">
                          <a:solidFill>
                            <a:srgbClr val="FF0000"/>
                          </a:solidFill>
                          <a:latin typeface="Times New Roman"/>
                          <a:ea typeface="MS Mincho"/>
                          <a:cs typeface="Times New Roman"/>
                        </a:rPr>
                        <a:t>RNFL</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1"/>
                  </a:ext>
                </a:extLst>
              </a:tr>
              <a:tr h="376767">
                <a:tc>
                  <a:txBody>
                    <a:bodyPr/>
                    <a:lstStyle/>
                    <a:p>
                      <a:pPr marL="0" marR="0" algn="ctr">
                        <a:lnSpc>
                          <a:spcPct val="115000"/>
                        </a:lnSpc>
                        <a:spcBef>
                          <a:spcPts val="0"/>
                        </a:spcBef>
                        <a:spcAft>
                          <a:spcPts val="0"/>
                        </a:spcAft>
                      </a:pPr>
                      <a:r>
                        <a:rPr lang="en-US" sz="2000" b="1" dirty="0">
                          <a:solidFill>
                            <a:srgbClr val="FF0000"/>
                          </a:solidFill>
                          <a:latin typeface="Times New Roman"/>
                          <a:ea typeface="MS Mincho"/>
                          <a:cs typeface="Times New Roman"/>
                        </a:rPr>
                        <a:t>VF</a:t>
                      </a:r>
                      <a:endParaRPr lang="en-US" sz="18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2"/>
                  </a:ext>
                </a:extLst>
              </a:tr>
              <a:tr h="376767">
                <a:tc>
                  <a:txBody>
                    <a:bodyPr/>
                    <a:lstStyle/>
                    <a:p>
                      <a:pPr marL="0" marR="0" algn="ctr">
                        <a:lnSpc>
                          <a:spcPct val="115000"/>
                        </a:lnSpc>
                        <a:spcBef>
                          <a:spcPts val="0"/>
                        </a:spcBef>
                        <a:spcAft>
                          <a:spcPts val="0"/>
                        </a:spcAft>
                      </a:pP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Kế</a:t>
                      </a:r>
                      <a:r>
                        <a:rPr lang="en-US" sz="2000" b="1" dirty="0">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 </a:t>
                      </a: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hoạch</a:t>
                      </a:r>
                      <a:r>
                        <a:rPr lang="en-US" sz="2000" b="1" dirty="0">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 </a:t>
                      </a: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điều</a:t>
                      </a:r>
                      <a:r>
                        <a:rPr lang="en-US" sz="2000" b="1" dirty="0">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 </a:t>
                      </a: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trị</a:t>
                      </a:r>
                      <a:r>
                        <a:rPr lang="en-US" sz="2000" b="1" dirty="0">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 </a:t>
                      </a: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tiếp</a:t>
                      </a:r>
                      <a:r>
                        <a:rPr lang="en-US" sz="2000" b="1" dirty="0">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 </a:t>
                      </a:r>
                      <a:r>
                        <a:rPr lang="en-US" sz="2000" b="1" dirty="0" err="1">
                          <a:solidFill>
                            <a:srgbClr val="FF0000"/>
                          </a:solidFill>
                          <a:latin typeface="Times New Roman"/>
                          <a:ea typeface="MS Mincho"/>
                          <a:cs typeface="Times New Roman"/>
                          <a:hlinkClick r:id="rId2" action="ppaction://hlinksldjump">
                            <a:extLst>
                              <a:ext uri="{A12FA001-AC4F-418D-AE19-62706E023703}">
                                <ahyp:hlinkClr xmlns:ahyp="http://schemas.microsoft.com/office/drawing/2018/hyperlinkcolor" val="tx"/>
                              </a:ext>
                            </a:extLst>
                          </a:hlinkClick>
                        </a:rPr>
                        <a:t>theo</a:t>
                      </a:r>
                      <a:endParaRPr lang="en-US" sz="1800" b="1" dirty="0">
                        <a:solidFill>
                          <a:srgbClr val="FF0000"/>
                        </a:solidFill>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dirty="0">
                        <a:latin typeface="Calibr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042713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F7B33-1B87-C340-622E-1A357342D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0CEC6E-9087-8C18-4C62-1D46F819E054}"/>
              </a:ext>
            </a:extLst>
          </p:cNvPr>
          <p:cNvSpPr>
            <a:spLocks noGrp="1"/>
          </p:cNvSpPr>
          <p:nvPr>
            <p:ph type="title"/>
          </p:nvPr>
        </p:nvSpPr>
        <p:spPr>
          <a:xfrm>
            <a:off x="6477000" y="685800"/>
            <a:ext cx="2359152" cy="3352800"/>
          </a:xfrm>
        </p:spPr>
        <p:txBody>
          <a:bodyPr/>
          <a:lstStyle/>
          <a:p>
            <a:r>
              <a:rPr lang="en-US" dirty="0">
                <a:solidFill>
                  <a:srgbClr val="FF0000"/>
                </a:solidFill>
              </a:rPr>
              <a:t>GPA / OCT HD cirrus</a:t>
            </a:r>
          </a:p>
        </p:txBody>
      </p:sp>
      <p:pic>
        <p:nvPicPr>
          <p:cNvPr id="35842" name="Picture 2" descr="C:\Users\Khoi Mai\Desktop\Glaucoma management\20170701_165752.jpg">
            <a:extLst>
              <a:ext uri="{FF2B5EF4-FFF2-40B4-BE49-F238E27FC236}">
                <a16:creationId xmlns:a16="http://schemas.microsoft.com/office/drawing/2014/main" id="{E1A5BBB0-93D6-6105-0256-1772B88DBDC4}"/>
              </a:ext>
            </a:extLst>
          </p:cNvPr>
          <p:cNvPicPr>
            <a:picLocks noChangeAspect="1" noChangeArrowheads="1"/>
          </p:cNvPicPr>
          <p:nvPr/>
        </p:nvPicPr>
        <p:blipFill>
          <a:blip r:embed="rId2"/>
          <a:srcRect/>
          <a:stretch>
            <a:fillRect/>
          </a:stretch>
        </p:blipFill>
        <p:spPr bwMode="auto">
          <a:xfrm>
            <a:off x="44068" y="34908"/>
            <a:ext cx="6280532" cy="6823091"/>
          </a:xfrm>
          <a:prstGeom prst="rect">
            <a:avLst/>
          </a:prstGeom>
          <a:noFill/>
        </p:spPr>
      </p:pic>
    </p:spTree>
    <p:extLst>
      <p:ext uri="{BB962C8B-B14F-4D97-AF65-F5344CB8AC3E}">
        <p14:creationId xmlns:p14="http://schemas.microsoft.com/office/powerpoint/2010/main" val="739536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6AEE6-3B60-EDC2-B2C9-0CD55BD35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50289-1D07-C900-6C46-74D01E7A0F74}"/>
              </a:ext>
            </a:extLst>
          </p:cNvPr>
          <p:cNvSpPr>
            <a:spLocks noGrp="1"/>
          </p:cNvSpPr>
          <p:nvPr>
            <p:ph type="title"/>
          </p:nvPr>
        </p:nvSpPr>
        <p:spPr>
          <a:xfrm>
            <a:off x="5029200" y="0"/>
            <a:ext cx="3654552" cy="2819400"/>
          </a:xfrm>
        </p:spPr>
        <p:txBody>
          <a:bodyPr/>
          <a:lstStyle/>
          <a:p>
            <a:r>
              <a:rPr lang="en-US" b="1" dirty="0">
                <a:solidFill>
                  <a:srgbClr val="FF0000"/>
                </a:solidFill>
              </a:rPr>
              <a:t>GPA / </a:t>
            </a:r>
            <a:r>
              <a:rPr lang="en-US" b="1" dirty="0" err="1">
                <a:solidFill>
                  <a:srgbClr val="FF0000"/>
                </a:solidFill>
              </a:rPr>
              <a:t>Humprey</a:t>
            </a:r>
            <a:endParaRPr lang="en-US" b="1" dirty="0">
              <a:solidFill>
                <a:srgbClr val="FF0000"/>
              </a:solidFill>
            </a:endParaRPr>
          </a:p>
        </p:txBody>
      </p:sp>
      <p:pic>
        <p:nvPicPr>
          <p:cNvPr id="36867" name="Picture 3" descr="C:\Users\Khoi Mai\Desktop\Glaucoma management\20170701_170302.jpg">
            <a:extLst>
              <a:ext uri="{FF2B5EF4-FFF2-40B4-BE49-F238E27FC236}">
                <a16:creationId xmlns:a16="http://schemas.microsoft.com/office/drawing/2014/main" id="{C9660A34-C448-E09F-9462-A81A5EB2DE6F}"/>
              </a:ext>
            </a:extLst>
          </p:cNvPr>
          <p:cNvPicPr>
            <a:picLocks noChangeAspect="1" noChangeArrowheads="1"/>
          </p:cNvPicPr>
          <p:nvPr/>
        </p:nvPicPr>
        <p:blipFill>
          <a:blip r:embed="rId2"/>
          <a:srcRect/>
          <a:stretch>
            <a:fillRect/>
          </a:stretch>
        </p:blipFill>
        <p:spPr bwMode="auto">
          <a:xfrm>
            <a:off x="4501662" y="4343400"/>
            <a:ext cx="4642338" cy="2514600"/>
          </a:xfrm>
          <a:prstGeom prst="rect">
            <a:avLst/>
          </a:prstGeom>
          <a:noFill/>
        </p:spPr>
      </p:pic>
      <p:pic>
        <p:nvPicPr>
          <p:cNvPr id="36868" name="Picture 4" descr="C:\Users\Khoi Mai\Desktop\Glaucoma management\20170701_170444.jpg">
            <a:extLst>
              <a:ext uri="{FF2B5EF4-FFF2-40B4-BE49-F238E27FC236}">
                <a16:creationId xmlns:a16="http://schemas.microsoft.com/office/drawing/2014/main" id="{E58FF010-FD90-BE97-8D89-F366847701B5}"/>
              </a:ext>
            </a:extLst>
          </p:cNvPr>
          <p:cNvPicPr>
            <a:picLocks noChangeAspect="1" noChangeArrowheads="1"/>
          </p:cNvPicPr>
          <p:nvPr/>
        </p:nvPicPr>
        <p:blipFill>
          <a:blip r:embed="rId3"/>
          <a:srcRect/>
          <a:stretch>
            <a:fillRect/>
          </a:stretch>
        </p:blipFill>
        <p:spPr bwMode="auto">
          <a:xfrm>
            <a:off x="0" y="0"/>
            <a:ext cx="4682107" cy="5318263"/>
          </a:xfrm>
          <a:prstGeom prst="rect">
            <a:avLst/>
          </a:prstGeom>
          <a:noFill/>
        </p:spPr>
      </p:pic>
    </p:spTree>
    <p:extLst>
      <p:ext uri="{BB962C8B-B14F-4D97-AF65-F5344CB8AC3E}">
        <p14:creationId xmlns:p14="http://schemas.microsoft.com/office/powerpoint/2010/main" val="3427018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6B2FF-CB97-D915-8251-AEA0DF5502E7}"/>
              </a:ext>
            </a:extLst>
          </p:cNvPr>
          <p:cNvSpPr>
            <a:spLocks noGrp="1"/>
          </p:cNvSpPr>
          <p:nvPr>
            <p:ph type="title"/>
          </p:nvPr>
        </p:nvSpPr>
        <p:spPr/>
        <p:txBody>
          <a:bodyPr/>
          <a:lstStyle/>
          <a:p>
            <a:r>
              <a:rPr lang="en-US" dirty="0">
                <a:solidFill>
                  <a:srgbClr val="FF0000"/>
                </a:solidFill>
              </a:rPr>
              <a:t>NÂNG CAO CHẤT LƯỢNG CUỘC SỐNG</a:t>
            </a:r>
          </a:p>
        </p:txBody>
      </p:sp>
      <p:sp>
        <p:nvSpPr>
          <p:cNvPr id="3" name="Content Placeholder 2">
            <a:extLst>
              <a:ext uri="{FF2B5EF4-FFF2-40B4-BE49-F238E27FC236}">
                <a16:creationId xmlns:a16="http://schemas.microsoft.com/office/drawing/2014/main" id="{C10AEADF-94B9-248A-5273-E0044567E5F2}"/>
              </a:ext>
            </a:extLst>
          </p:cNvPr>
          <p:cNvSpPr>
            <a:spLocks noGrp="1"/>
          </p:cNvSpPr>
          <p:nvPr>
            <p:ph sz="quarter" idx="1"/>
          </p:nvPr>
        </p:nvSpPr>
        <p:spPr/>
        <p:txBody>
          <a:bodyPr/>
          <a:lstStyle/>
          <a:p>
            <a:r>
              <a:rPr lang="en-US" dirty="0" err="1"/>
              <a:t>Đảm</a:t>
            </a:r>
            <a:r>
              <a:rPr lang="en-US" dirty="0"/>
              <a:t> </a:t>
            </a:r>
            <a:r>
              <a:rPr lang="en-US" dirty="0" err="1"/>
              <a:t>bảo</a:t>
            </a:r>
            <a:r>
              <a:rPr lang="en-US" dirty="0"/>
              <a:t> </a:t>
            </a:r>
            <a:r>
              <a:rPr lang="en-US" dirty="0" err="1"/>
              <a:t>hiệu</a:t>
            </a:r>
            <a:r>
              <a:rPr lang="en-US" dirty="0"/>
              <a:t> </a:t>
            </a:r>
            <a:r>
              <a:rPr lang="en-US" dirty="0" err="1"/>
              <a:t>quả</a:t>
            </a:r>
            <a:r>
              <a:rPr lang="en-US" dirty="0"/>
              <a:t> </a:t>
            </a:r>
            <a:r>
              <a:rPr lang="en-US" dirty="0" err="1"/>
              <a:t>điều</a:t>
            </a:r>
            <a:r>
              <a:rPr lang="en-US" dirty="0"/>
              <a:t> </a:t>
            </a:r>
            <a:r>
              <a:rPr lang="en-US" dirty="0" err="1"/>
              <a:t>trị</a:t>
            </a:r>
            <a:endParaRPr lang="en-US" dirty="0"/>
          </a:p>
          <a:p>
            <a:endParaRPr lang="en-US" dirty="0"/>
          </a:p>
          <a:p>
            <a:r>
              <a:rPr lang="en-US" dirty="0" err="1"/>
              <a:t>Giáo</a:t>
            </a:r>
            <a:r>
              <a:rPr lang="en-US" dirty="0"/>
              <a:t> </a:t>
            </a:r>
            <a:r>
              <a:rPr lang="en-US" dirty="0" err="1"/>
              <a:t>dục</a:t>
            </a:r>
            <a:r>
              <a:rPr lang="en-US" dirty="0"/>
              <a:t> </a:t>
            </a:r>
            <a:r>
              <a:rPr lang="en-US" dirty="0" err="1"/>
              <a:t>bệnh</a:t>
            </a:r>
            <a:r>
              <a:rPr lang="en-US" dirty="0"/>
              <a:t> </a:t>
            </a:r>
            <a:r>
              <a:rPr lang="en-US" dirty="0" err="1"/>
              <a:t>nhân</a:t>
            </a:r>
            <a:r>
              <a:rPr lang="en-US" dirty="0"/>
              <a:t>: </a:t>
            </a:r>
            <a:r>
              <a:rPr lang="en-US" dirty="0" err="1"/>
              <a:t>đặc</a:t>
            </a:r>
            <a:r>
              <a:rPr lang="en-US" dirty="0"/>
              <a:t> </a:t>
            </a:r>
            <a:r>
              <a:rPr lang="en-US" dirty="0" err="1"/>
              <a:t>điểm</a:t>
            </a:r>
            <a:r>
              <a:rPr lang="en-US" dirty="0"/>
              <a:t> </a:t>
            </a:r>
            <a:r>
              <a:rPr lang="en-US" dirty="0" err="1"/>
              <a:t>bệnh</a:t>
            </a:r>
            <a:r>
              <a:rPr lang="en-US" dirty="0"/>
              <a:t>, </a:t>
            </a:r>
            <a:r>
              <a:rPr lang="en-US" dirty="0" err="1"/>
              <a:t>vai</a:t>
            </a:r>
            <a:r>
              <a:rPr lang="en-US" dirty="0"/>
              <a:t> </a:t>
            </a:r>
            <a:r>
              <a:rPr lang="en-US" dirty="0" err="1"/>
              <a:t>trò</a:t>
            </a:r>
            <a:r>
              <a:rPr lang="en-US" dirty="0"/>
              <a:t> </a:t>
            </a:r>
            <a:r>
              <a:rPr lang="en-US" dirty="0" err="1"/>
              <a:t>của</a:t>
            </a:r>
            <a:r>
              <a:rPr lang="en-US" dirty="0"/>
              <a:t> </a:t>
            </a:r>
            <a:r>
              <a:rPr lang="en-US" dirty="0" err="1"/>
              <a:t>tuân</a:t>
            </a:r>
            <a:r>
              <a:rPr lang="en-US" dirty="0"/>
              <a:t> </a:t>
            </a:r>
            <a:r>
              <a:rPr lang="en-US" dirty="0" err="1"/>
              <a:t>thủ</a:t>
            </a:r>
            <a:r>
              <a:rPr lang="en-US" dirty="0"/>
              <a:t>, </a:t>
            </a:r>
            <a:r>
              <a:rPr lang="en-US" dirty="0" err="1"/>
              <a:t>cách</a:t>
            </a:r>
            <a:r>
              <a:rPr lang="en-US" dirty="0"/>
              <a:t> </a:t>
            </a:r>
            <a:r>
              <a:rPr lang="en-US" dirty="0" err="1"/>
              <a:t>sử</a:t>
            </a:r>
            <a:r>
              <a:rPr lang="en-US" dirty="0"/>
              <a:t> </a:t>
            </a:r>
            <a:r>
              <a:rPr lang="en-US" dirty="0" err="1"/>
              <a:t>dụng</a:t>
            </a:r>
            <a:r>
              <a:rPr lang="en-US" dirty="0"/>
              <a:t> </a:t>
            </a:r>
            <a:r>
              <a:rPr lang="en-US" dirty="0" err="1"/>
              <a:t>thuốc</a:t>
            </a:r>
            <a:endParaRPr lang="en-US" dirty="0"/>
          </a:p>
          <a:p>
            <a:endParaRPr lang="en-US" dirty="0"/>
          </a:p>
          <a:p>
            <a:r>
              <a:rPr lang="en-US" dirty="0"/>
              <a:t>Vai </a:t>
            </a:r>
            <a:r>
              <a:rPr lang="en-US" dirty="0" err="1"/>
              <a:t>trò</a:t>
            </a:r>
            <a:r>
              <a:rPr lang="en-US" dirty="0"/>
              <a:t> </a:t>
            </a:r>
            <a:r>
              <a:rPr lang="en-US" dirty="0" err="1"/>
              <a:t>của</a:t>
            </a:r>
            <a:r>
              <a:rPr lang="en-US" dirty="0"/>
              <a:t> </a:t>
            </a:r>
            <a:r>
              <a:rPr lang="en-US" dirty="0" err="1"/>
              <a:t>hỗ</a:t>
            </a:r>
            <a:r>
              <a:rPr lang="en-US" dirty="0"/>
              <a:t> </a:t>
            </a:r>
            <a:r>
              <a:rPr lang="en-US" dirty="0" err="1"/>
              <a:t>trợ</a:t>
            </a:r>
            <a:r>
              <a:rPr lang="en-US" dirty="0"/>
              <a:t> </a:t>
            </a:r>
            <a:r>
              <a:rPr lang="en-US" dirty="0" err="1"/>
              <a:t>thị</a:t>
            </a:r>
            <a:r>
              <a:rPr lang="en-US" dirty="0"/>
              <a:t> </a:t>
            </a:r>
            <a:r>
              <a:rPr lang="en-US" dirty="0" err="1"/>
              <a:t>giác</a:t>
            </a:r>
            <a:r>
              <a:rPr lang="en-US" dirty="0"/>
              <a:t> (Vision Aids)</a:t>
            </a:r>
          </a:p>
          <a:p>
            <a:endParaRPr lang="en-US" dirty="0"/>
          </a:p>
          <a:p>
            <a:r>
              <a:rPr lang="en-US" dirty="0" err="1"/>
              <a:t>Phối</a:t>
            </a:r>
            <a:r>
              <a:rPr lang="en-US" dirty="0"/>
              <a:t> </a:t>
            </a:r>
            <a:r>
              <a:rPr lang="en-US" dirty="0" err="1"/>
              <a:t>hợp</a:t>
            </a:r>
            <a:r>
              <a:rPr lang="en-US" dirty="0"/>
              <a:t> </a:t>
            </a:r>
            <a:r>
              <a:rPr lang="en-US" dirty="0" err="1"/>
              <a:t>với</a:t>
            </a:r>
            <a:r>
              <a:rPr lang="en-US" dirty="0"/>
              <a:t> </a:t>
            </a:r>
            <a:r>
              <a:rPr lang="en-US" dirty="0" err="1"/>
              <a:t>thân</a:t>
            </a:r>
            <a:r>
              <a:rPr lang="en-US" dirty="0"/>
              <a:t> </a:t>
            </a:r>
            <a:r>
              <a:rPr lang="en-US" dirty="0" err="1"/>
              <a:t>nhân</a:t>
            </a:r>
            <a:r>
              <a:rPr lang="en-US" dirty="0"/>
              <a:t> </a:t>
            </a:r>
            <a:r>
              <a:rPr lang="en-US" dirty="0" err="1"/>
              <a:t>bệnh</a:t>
            </a:r>
            <a:r>
              <a:rPr lang="en-US" dirty="0"/>
              <a:t> </a:t>
            </a:r>
            <a:r>
              <a:rPr lang="en-US" dirty="0" err="1"/>
              <a:t>nhân</a:t>
            </a:r>
            <a:r>
              <a:rPr lang="en-US" dirty="0"/>
              <a:t> </a:t>
            </a:r>
          </a:p>
        </p:txBody>
      </p:sp>
    </p:spTree>
    <p:extLst>
      <p:ext uri="{BB962C8B-B14F-4D97-AF65-F5344CB8AC3E}">
        <p14:creationId xmlns:p14="http://schemas.microsoft.com/office/powerpoint/2010/main" val="3516712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1F472-737A-060D-7719-A8FCCBA78E4A}"/>
              </a:ext>
            </a:extLst>
          </p:cNvPr>
          <p:cNvSpPr>
            <a:spLocks noGrp="1"/>
          </p:cNvSpPr>
          <p:nvPr>
            <p:ph type="title"/>
          </p:nvPr>
        </p:nvSpPr>
        <p:spPr/>
        <p:txBody>
          <a:bodyPr/>
          <a:lstStyle/>
          <a:p>
            <a:r>
              <a:rPr lang="en-US" dirty="0">
                <a:solidFill>
                  <a:srgbClr val="FF0000"/>
                </a:solidFill>
              </a:rPr>
              <a:t>VISION AIDS</a:t>
            </a:r>
          </a:p>
        </p:txBody>
      </p:sp>
      <p:sp>
        <p:nvSpPr>
          <p:cNvPr id="3" name="Content Placeholder 2">
            <a:extLst>
              <a:ext uri="{FF2B5EF4-FFF2-40B4-BE49-F238E27FC236}">
                <a16:creationId xmlns:a16="http://schemas.microsoft.com/office/drawing/2014/main" id="{AE94E996-390E-DAAF-D75E-2B4A1126B74F}"/>
              </a:ext>
            </a:extLst>
          </p:cNvPr>
          <p:cNvSpPr>
            <a:spLocks noGrp="1"/>
          </p:cNvSpPr>
          <p:nvPr>
            <p:ph sz="quarter" idx="1"/>
          </p:nvPr>
        </p:nvSpPr>
        <p:spPr/>
        <p:txBody>
          <a:bodyPr/>
          <a:lstStyle/>
          <a:p>
            <a:r>
              <a:rPr lang="vi-VN" dirty="0"/>
              <a:t>Phục hồi chức năng thị giác nhằm giúp bệnh nhân giải quyết các nhu cầu phổ biến như nhận diện khuôn mặt, đọc viết, xem TV, thích ứng với thay đổi ánh sáng, đối phó với ánh sáng chói và di chuyển ở những khu vực không quen thuộc</a:t>
            </a:r>
            <a:endParaRPr lang="en-US" dirty="0"/>
          </a:p>
        </p:txBody>
      </p:sp>
    </p:spTree>
    <p:extLst>
      <p:ext uri="{BB962C8B-B14F-4D97-AF65-F5344CB8AC3E}">
        <p14:creationId xmlns:p14="http://schemas.microsoft.com/office/powerpoint/2010/main" val="1200748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6DC50-512E-530E-90B4-03D3ACA96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DEF470-0C3B-7FD9-43B7-22FD96E0E3E8}"/>
              </a:ext>
            </a:extLst>
          </p:cNvPr>
          <p:cNvSpPr>
            <a:spLocks noGrp="1"/>
          </p:cNvSpPr>
          <p:nvPr>
            <p:ph type="title"/>
          </p:nvPr>
        </p:nvSpPr>
        <p:spPr/>
        <p:txBody>
          <a:bodyPr/>
          <a:lstStyle/>
          <a:p>
            <a:r>
              <a:rPr lang="en-US" dirty="0"/>
              <a:t>MỤC TIÊU </a:t>
            </a:r>
          </a:p>
        </p:txBody>
      </p:sp>
      <p:graphicFrame>
        <p:nvGraphicFramePr>
          <p:cNvPr id="6" name="Content Placeholder 5">
            <a:extLst>
              <a:ext uri="{FF2B5EF4-FFF2-40B4-BE49-F238E27FC236}">
                <a16:creationId xmlns:a16="http://schemas.microsoft.com/office/drawing/2014/main" id="{B92A205B-4B5D-DC82-7A98-32A5CEE3FCC4}"/>
              </a:ext>
            </a:extLst>
          </p:cNvPr>
          <p:cNvGraphicFramePr>
            <a:graphicFrameLocks noGrp="1"/>
          </p:cNvGraphicFramePr>
          <p:nvPr>
            <p:ph sz="quarter" idx="1"/>
            <p:extLst>
              <p:ext uri="{D42A27DB-BD31-4B8C-83A1-F6EECF244321}">
                <p14:modId xmlns:p14="http://schemas.microsoft.com/office/powerpoint/2010/main" val="4252619022"/>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7402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68DEE-C2E1-DA5C-C7B2-A1A20466D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301AB-3E63-B351-BCC2-D7C4ABB54ACF}"/>
              </a:ext>
            </a:extLst>
          </p:cNvPr>
          <p:cNvSpPr>
            <a:spLocks noGrp="1"/>
          </p:cNvSpPr>
          <p:nvPr>
            <p:ph type="title"/>
          </p:nvPr>
        </p:nvSpPr>
        <p:spPr/>
        <p:txBody>
          <a:bodyPr/>
          <a:lstStyle/>
          <a:p>
            <a:r>
              <a:rPr lang="en-US" dirty="0">
                <a:solidFill>
                  <a:srgbClr val="FF0000"/>
                </a:solidFill>
              </a:rPr>
              <a:t>VISION AIDS</a:t>
            </a:r>
          </a:p>
        </p:txBody>
      </p:sp>
      <p:sp>
        <p:nvSpPr>
          <p:cNvPr id="3" name="Content Placeholder 2">
            <a:extLst>
              <a:ext uri="{FF2B5EF4-FFF2-40B4-BE49-F238E27FC236}">
                <a16:creationId xmlns:a16="http://schemas.microsoft.com/office/drawing/2014/main" id="{9C2AC927-C2D2-82EB-EFDC-4C3F7A865F7B}"/>
              </a:ext>
            </a:extLst>
          </p:cNvPr>
          <p:cNvSpPr>
            <a:spLocks noGrp="1"/>
          </p:cNvSpPr>
          <p:nvPr>
            <p:ph sz="quarter" idx="1"/>
          </p:nvPr>
        </p:nvSpPr>
        <p:spPr>
          <a:xfrm>
            <a:off x="301752" y="2133600"/>
            <a:ext cx="5489448" cy="3965448"/>
          </a:xfrm>
        </p:spPr>
        <p:txBody>
          <a:bodyPr/>
          <a:lstStyle/>
          <a:p>
            <a:pPr marL="0" indent="0">
              <a:buNone/>
            </a:pPr>
            <a:r>
              <a:rPr lang="en-US" dirty="0"/>
              <a:t>1. Quang </a:t>
            </a:r>
            <a:r>
              <a:rPr lang="en-US" dirty="0" err="1"/>
              <a:t>học</a:t>
            </a:r>
            <a:r>
              <a:rPr lang="en-US" dirty="0"/>
              <a:t>:</a:t>
            </a:r>
          </a:p>
          <a:p>
            <a:pPr>
              <a:buFontTx/>
              <a:buChar char="-"/>
            </a:pPr>
            <a:r>
              <a:rPr lang="en-US" dirty="0" err="1"/>
              <a:t>Kính</a:t>
            </a:r>
            <a:r>
              <a:rPr lang="en-US" dirty="0"/>
              <a:t> </a:t>
            </a:r>
            <a:r>
              <a:rPr lang="en-US" dirty="0" err="1"/>
              <a:t>đọc</a:t>
            </a:r>
            <a:r>
              <a:rPr lang="en-US" dirty="0"/>
              <a:t> </a:t>
            </a:r>
            <a:r>
              <a:rPr lang="en-US" dirty="0" err="1"/>
              <a:t>sách</a:t>
            </a:r>
            <a:r>
              <a:rPr lang="en-US" dirty="0"/>
              <a:t> (Magnifying spectacles)</a:t>
            </a:r>
          </a:p>
          <a:p>
            <a:pPr>
              <a:buFontTx/>
              <a:buChar char="-"/>
            </a:pPr>
            <a:r>
              <a:rPr lang="en-US" dirty="0" err="1"/>
              <a:t>Kính</a:t>
            </a:r>
            <a:r>
              <a:rPr lang="en-US" dirty="0"/>
              <a:t> </a:t>
            </a:r>
            <a:r>
              <a:rPr lang="en-US" dirty="0" err="1"/>
              <a:t>lúp</a:t>
            </a:r>
            <a:r>
              <a:rPr lang="en-US" dirty="0"/>
              <a:t> (Magnifiers)</a:t>
            </a:r>
          </a:p>
          <a:p>
            <a:pPr>
              <a:buFontTx/>
              <a:buChar char="-"/>
            </a:pPr>
            <a:r>
              <a:rPr lang="en-US" dirty="0" err="1"/>
              <a:t>Kính</a:t>
            </a:r>
            <a:r>
              <a:rPr lang="en-US" dirty="0"/>
              <a:t> </a:t>
            </a:r>
            <a:r>
              <a:rPr lang="en-US" dirty="0" err="1"/>
              <a:t>nhìn</a:t>
            </a:r>
            <a:r>
              <a:rPr lang="en-US" dirty="0"/>
              <a:t> xa (Telescopes</a:t>
            </a:r>
            <a:r>
              <a:rPr lang="en-US" b="1" dirty="0"/>
              <a:t>)</a:t>
            </a:r>
            <a:endParaRPr lang="en-US" dirty="0"/>
          </a:p>
          <a:p>
            <a:pPr marL="788670" lvl="1" indent="-514350">
              <a:buAutoNum type="arabicPeriod"/>
            </a:pPr>
            <a:endParaRPr lang="en-US" dirty="0"/>
          </a:p>
        </p:txBody>
      </p:sp>
      <p:pic>
        <p:nvPicPr>
          <p:cNvPr id="5" name="Picture 4" descr="Several different types of eyeglasses&#10;&#10;AI-generated content may be incorrect.">
            <a:extLst>
              <a:ext uri="{FF2B5EF4-FFF2-40B4-BE49-F238E27FC236}">
                <a16:creationId xmlns:a16="http://schemas.microsoft.com/office/drawing/2014/main" id="{1416F1BA-E323-4CD2-F122-EB1F321358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6902" y="1600200"/>
            <a:ext cx="2889250" cy="4629150"/>
          </a:xfrm>
          <a:prstGeom prst="rect">
            <a:avLst/>
          </a:prstGeom>
        </p:spPr>
      </p:pic>
    </p:spTree>
    <p:extLst>
      <p:ext uri="{BB962C8B-B14F-4D97-AF65-F5344CB8AC3E}">
        <p14:creationId xmlns:p14="http://schemas.microsoft.com/office/powerpoint/2010/main" val="23579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827A6-F1AC-C04E-3BE9-6B3C64B0F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167898-F91D-0407-4D56-0E07F1763FB2}"/>
              </a:ext>
            </a:extLst>
          </p:cNvPr>
          <p:cNvSpPr>
            <a:spLocks noGrp="1"/>
          </p:cNvSpPr>
          <p:nvPr>
            <p:ph type="title"/>
          </p:nvPr>
        </p:nvSpPr>
        <p:spPr/>
        <p:txBody>
          <a:bodyPr/>
          <a:lstStyle/>
          <a:p>
            <a:r>
              <a:rPr lang="en-US" dirty="0">
                <a:solidFill>
                  <a:srgbClr val="FF0000"/>
                </a:solidFill>
              </a:rPr>
              <a:t>VISION AIDS</a:t>
            </a:r>
          </a:p>
        </p:txBody>
      </p:sp>
      <p:sp>
        <p:nvSpPr>
          <p:cNvPr id="3" name="Content Placeholder 2">
            <a:extLst>
              <a:ext uri="{FF2B5EF4-FFF2-40B4-BE49-F238E27FC236}">
                <a16:creationId xmlns:a16="http://schemas.microsoft.com/office/drawing/2014/main" id="{BE3EAEA1-C48C-413B-BE71-F7EC33A12A45}"/>
              </a:ext>
            </a:extLst>
          </p:cNvPr>
          <p:cNvSpPr>
            <a:spLocks noGrp="1"/>
          </p:cNvSpPr>
          <p:nvPr>
            <p:ph sz="quarter" idx="1"/>
          </p:nvPr>
        </p:nvSpPr>
        <p:spPr>
          <a:xfrm>
            <a:off x="301752" y="2133600"/>
            <a:ext cx="5489448" cy="3965448"/>
          </a:xfrm>
        </p:spPr>
        <p:txBody>
          <a:bodyPr/>
          <a:lstStyle/>
          <a:p>
            <a:pPr marL="0" indent="0">
              <a:buNone/>
            </a:pPr>
            <a:r>
              <a:rPr lang="en-US" dirty="0"/>
              <a:t>2. </a:t>
            </a:r>
            <a:r>
              <a:rPr lang="en-US" dirty="0" err="1"/>
              <a:t>Thiết</a:t>
            </a:r>
            <a:r>
              <a:rPr lang="en-US" dirty="0"/>
              <a:t> </a:t>
            </a:r>
            <a:r>
              <a:rPr lang="en-US" dirty="0" err="1"/>
              <a:t>bị</a:t>
            </a:r>
            <a:r>
              <a:rPr lang="en-US" dirty="0"/>
              <a:t> </a:t>
            </a:r>
            <a:r>
              <a:rPr lang="en-US" dirty="0" err="1"/>
              <a:t>điện</a:t>
            </a:r>
            <a:r>
              <a:rPr lang="en-US" dirty="0"/>
              <a:t> </a:t>
            </a:r>
            <a:r>
              <a:rPr lang="en-US" dirty="0" err="1"/>
              <a:t>tử</a:t>
            </a:r>
            <a:r>
              <a:rPr lang="en-US" dirty="0"/>
              <a:t>:</a:t>
            </a:r>
          </a:p>
          <a:p>
            <a:pPr>
              <a:buFontTx/>
              <a:buChar char="-"/>
            </a:pPr>
            <a:r>
              <a:rPr lang="en-US" dirty="0" err="1"/>
              <a:t>Màn</a:t>
            </a:r>
            <a:r>
              <a:rPr lang="en-US" dirty="0"/>
              <a:t> </a:t>
            </a:r>
            <a:r>
              <a:rPr lang="en-US" dirty="0" err="1"/>
              <a:t>hình</a:t>
            </a:r>
            <a:r>
              <a:rPr lang="en-US" dirty="0"/>
              <a:t> </a:t>
            </a:r>
            <a:r>
              <a:rPr lang="en-US" dirty="0" err="1"/>
              <a:t>phóng</a:t>
            </a:r>
            <a:r>
              <a:rPr lang="en-US" dirty="0"/>
              <a:t> </a:t>
            </a:r>
            <a:r>
              <a:rPr lang="en-US" dirty="0" err="1"/>
              <a:t>đại</a:t>
            </a:r>
            <a:endParaRPr lang="en-US" dirty="0"/>
          </a:p>
          <a:p>
            <a:pPr>
              <a:buFontTx/>
              <a:buChar char="-"/>
            </a:pPr>
            <a:r>
              <a:rPr lang="en-US" dirty="0" err="1"/>
              <a:t>Thiết</a:t>
            </a:r>
            <a:r>
              <a:rPr lang="en-US" dirty="0"/>
              <a:t> </a:t>
            </a:r>
            <a:r>
              <a:rPr lang="en-US" dirty="0" err="1"/>
              <a:t>bị</a:t>
            </a:r>
            <a:r>
              <a:rPr lang="en-US" dirty="0"/>
              <a:t> </a:t>
            </a:r>
            <a:r>
              <a:rPr lang="en-US" dirty="0" err="1"/>
              <a:t>đọc</a:t>
            </a:r>
            <a:endParaRPr lang="en-US" dirty="0"/>
          </a:p>
          <a:p>
            <a:pPr marL="0" indent="0">
              <a:buNone/>
            </a:pPr>
            <a:endParaRPr lang="en-US" dirty="0"/>
          </a:p>
          <a:p>
            <a:pPr marL="788670" lvl="1" indent="-514350">
              <a:buAutoNum type="arabicPeriod"/>
            </a:pPr>
            <a:endParaRPr lang="en-US" dirty="0"/>
          </a:p>
        </p:txBody>
      </p:sp>
      <p:pic>
        <p:nvPicPr>
          <p:cNvPr id="6" name="Picture 5" descr="A person wearing a goggles reading a newspaper&#10;&#10;AI-generated content may be incorrect.">
            <a:extLst>
              <a:ext uri="{FF2B5EF4-FFF2-40B4-BE49-F238E27FC236}">
                <a16:creationId xmlns:a16="http://schemas.microsoft.com/office/drawing/2014/main" id="{75F6E635-0E9C-D794-31F3-928D5AF6D3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4268" y="2971800"/>
            <a:ext cx="4031884" cy="3276600"/>
          </a:xfrm>
          <a:prstGeom prst="rect">
            <a:avLst/>
          </a:prstGeom>
        </p:spPr>
      </p:pic>
    </p:spTree>
    <p:extLst>
      <p:ext uri="{BB962C8B-B14F-4D97-AF65-F5344CB8AC3E}">
        <p14:creationId xmlns:p14="http://schemas.microsoft.com/office/powerpoint/2010/main" val="2344047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7527D-FF32-B002-F9A9-4841D2532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97B49-78C5-2345-A961-227F7B600D4A}"/>
              </a:ext>
            </a:extLst>
          </p:cNvPr>
          <p:cNvSpPr>
            <a:spLocks noGrp="1"/>
          </p:cNvSpPr>
          <p:nvPr>
            <p:ph type="title"/>
          </p:nvPr>
        </p:nvSpPr>
        <p:spPr/>
        <p:txBody>
          <a:bodyPr/>
          <a:lstStyle/>
          <a:p>
            <a:r>
              <a:rPr lang="en-US" dirty="0">
                <a:solidFill>
                  <a:srgbClr val="FF0000"/>
                </a:solidFill>
              </a:rPr>
              <a:t>XIN CẢM ƠN</a:t>
            </a:r>
          </a:p>
        </p:txBody>
      </p:sp>
      <p:sp>
        <p:nvSpPr>
          <p:cNvPr id="3" name="Content Placeholder 2">
            <a:extLst>
              <a:ext uri="{FF2B5EF4-FFF2-40B4-BE49-F238E27FC236}">
                <a16:creationId xmlns:a16="http://schemas.microsoft.com/office/drawing/2014/main" id="{942B4027-551C-A37F-F322-05A3CAAF6A2F}"/>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488893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756E0-D20D-47C3-96C3-B3E39CF31147}"/>
              </a:ext>
            </a:extLst>
          </p:cNvPr>
          <p:cNvSpPr>
            <a:spLocks noGrp="1"/>
          </p:cNvSpPr>
          <p:nvPr>
            <p:ph type="title"/>
          </p:nvPr>
        </p:nvSpPr>
        <p:spPr>
          <a:xfrm>
            <a:off x="1343025" y="2059"/>
            <a:ext cx="6457950" cy="969771"/>
          </a:xfrm>
        </p:spPr>
        <p:txBody>
          <a:bodyPr/>
          <a:lstStyle/>
          <a:p>
            <a:pPr algn="ctr"/>
            <a:r>
              <a:rPr lang="en-US" b="1" dirty="0" err="1">
                <a:solidFill>
                  <a:srgbClr val="FF0000"/>
                </a:solidFill>
              </a:rPr>
              <a:t>Quản</a:t>
            </a:r>
            <a:r>
              <a:rPr lang="en-US" b="1" dirty="0">
                <a:solidFill>
                  <a:srgbClr val="FF0000"/>
                </a:solidFill>
              </a:rPr>
              <a:t> </a:t>
            </a:r>
            <a:r>
              <a:rPr lang="en-US" b="1" dirty="0" err="1">
                <a:solidFill>
                  <a:srgbClr val="FF0000"/>
                </a:solidFill>
              </a:rPr>
              <a:t>lý</a:t>
            </a:r>
            <a:r>
              <a:rPr lang="en-US" b="1" dirty="0">
                <a:solidFill>
                  <a:srgbClr val="FF0000"/>
                </a:solidFill>
              </a:rPr>
              <a:t> </a:t>
            </a:r>
            <a:r>
              <a:rPr lang="en-US" b="1" dirty="0" err="1">
                <a:solidFill>
                  <a:srgbClr val="FF0000"/>
                </a:solidFill>
              </a:rPr>
              <a:t>bệnh</a:t>
            </a:r>
            <a:r>
              <a:rPr lang="en-US" b="1" dirty="0">
                <a:solidFill>
                  <a:srgbClr val="FF0000"/>
                </a:solidFill>
              </a:rPr>
              <a:t> Glaucoma </a:t>
            </a:r>
          </a:p>
        </p:txBody>
      </p:sp>
      <p:sp>
        <p:nvSpPr>
          <p:cNvPr id="3" name="Content Placeholder 2">
            <a:extLst>
              <a:ext uri="{FF2B5EF4-FFF2-40B4-BE49-F238E27FC236}">
                <a16:creationId xmlns:a16="http://schemas.microsoft.com/office/drawing/2014/main" id="{95B7B0C1-A7A9-46C7-AD21-0CC1D9F1BD3A}"/>
              </a:ext>
            </a:extLst>
          </p:cNvPr>
          <p:cNvSpPr>
            <a:spLocks noGrp="1"/>
          </p:cNvSpPr>
          <p:nvPr>
            <p:ph idx="1"/>
          </p:nvPr>
        </p:nvSpPr>
        <p:spPr>
          <a:xfrm>
            <a:off x="320040" y="2475044"/>
            <a:ext cx="8503920" cy="4572000"/>
          </a:xfrm>
        </p:spPr>
        <p:txBody>
          <a:bodyPr>
            <a:normAutofit/>
          </a:bodyPr>
          <a:lstStyle/>
          <a:p>
            <a:pPr>
              <a:buFont typeface="Wingdings" panose="05000000000000000000" pitchFamily="2" charset="2"/>
              <a:buChar char="Ø"/>
            </a:pPr>
            <a:r>
              <a:rPr lang="en-US" sz="2400" dirty="0"/>
              <a:t> </a:t>
            </a:r>
            <a:r>
              <a:rPr lang="en-US" sz="2400" dirty="0" err="1"/>
              <a:t>Điều</a:t>
            </a:r>
            <a:r>
              <a:rPr lang="en-US" sz="2400" dirty="0"/>
              <a:t> </a:t>
            </a:r>
            <a:r>
              <a:rPr lang="en-US" sz="2400" dirty="0" err="1"/>
              <a:t>trị</a:t>
            </a:r>
            <a:r>
              <a:rPr lang="en-US" sz="2400" dirty="0"/>
              <a:t> </a:t>
            </a:r>
            <a:r>
              <a:rPr lang="en-US" sz="2400" dirty="0" err="1"/>
              <a:t>hạ</a:t>
            </a:r>
            <a:r>
              <a:rPr lang="en-US" sz="2400" dirty="0"/>
              <a:t> </a:t>
            </a:r>
            <a:r>
              <a:rPr lang="en-US" sz="2400" dirty="0" err="1"/>
              <a:t>nhãn</a:t>
            </a:r>
            <a:r>
              <a:rPr lang="en-US" sz="2400" dirty="0"/>
              <a:t> </a:t>
            </a:r>
            <a:r>
              <a:rPr lang="en-US" sz="2400" dirty="0" err="1"/>
              <a:t>áp</a:t>
            </a:r>
            <a:r>
              <a:rPr lang="en-US" sz="2400" dirty="0"/>
              <a:t> </a:t>
            </a:r>
            <a:r>
              <a:rPr lang="en-US" sz="2400" dirty="0" err="1"/>
              <a:t>theo</a:t>
            </a:r>
            <a:r>
              <a:rPr lang="en-US" sz="2400" dirty="0"/>
              <a:t> Target IOP</a:t>
            </a:r>
          </a:p>
          <a:p>
            <a:pPr marL="0" indent="0">
              <a:buNone/>
            </a:pPr>
            <a:endParaRPr lang="en-US" sz="2400" dirty="0"/>
          </a:p>
          <a:p>
            <a:pPr>
              <a:buFont typeface="Wingdings" panose="05000000000000000000" pitchFamily="2" charset="2"/>
              <a:buChar char="Ø"/>
            </a:pPr>
            <a:r>
              <a:rPr lang="en-US" sz="2400" dirty="0"/>
              <a:t> </a:t>
            </a:r>
            <a:r>
              <a:rPr lang="en-US" sz="2400" dirty="0" err="1"/>
              <a:t>Điều</a:t>
            </a:r>
            <a:r>
              <a:rPr lang="en-US" sz="2400" dirty="0"/>
              <a:t> </a:t>
            </a:r>
            <a:r>
              <a:rPr lang="en-US" sz="2400" dirty="0" err="1"/>
              <a:t>trị</a:t>
            </a:r>
            <a:r>
              <a:rPr lang="en-US" sz="2400" dirty="0"/>
              <a:t> </a:t>
            </a:r>
            <a:r>
              <a:rPr lang="en-US" sz="2400" dirty="0" err="1"/>
              <a:t>các</a:t>
            </a:r>
            <a:r>
              <a:rPr lang="en-US" sz="2400" dirty="0"/>
              <a:t> </a:t>
            </a:r>
            <a:r>
              <a:rPr lang="en-US" sz="2400" dirty="0" err="1"/>
              <a:t>tác</a:t>
            </a:r>
            <a:r>
              <a:rPr lang="en-US" sz="2400" dirty="0"/>
              <a:t> </a:t>
            </a:r>
            <a:r>
              <a:rPr lang="en-US" sz="2400" dirty="0" err="1"/>
              <a:t>dụng</a:t>
            </a:r>
            <a:r>
              <a:rPr lang="en-US" sz="2400" dirty="0"/>
              <a:t> </a:t>
            </a:r>
            <a:r>
              <a:rPr lang="en-US" sz="2400" dirty="0" err="1"/>
              <a:t>phụ</a:t>
            </a:r>
            <a:r>
              <a:rPr lang="en-US" sz="2400" dirty="0"/>
              <a:t> </a:t>
            </a:r>
            <a:r>
              <a:rPr lang="en-US" sz="2400" dirty="0" err="1"/>
              <a:t>lên</a:t>
            </a:r>
            <a:r>
              <a:rPr lang="en-US" sz="2400" dirty="0"/>
              <a:t> </a:t>
            </a:r>
            <a:r>
              <a:rPr lang="en-US" sz="2400" dirty="0" err="1"/>
              <a:t>mắt</a:t>
            </a:r>
            <a:r>
              <a:rPr lang="en-US" sz="2400" dirty="0"/>
              <a:t> </a:t>
            </a:r>
            <a:r>
              <a:rPr lang="en-US" sz="2400" dirty="0" err="1"/>
              <a:t>của</a:t>
            </a:r>
            <a:r>
              <a:rPr lang="en-US" sz="2400" dirty="0"/>
              <a:t> </a:t>
            </a:r>
            <a:r>
              <a:rPr lang="en-US" sz="2400" dirty="0" err="1"/>
              <a:t>các</a:t>
            </a:r>
            <a:r>
              <a:rPr lang="en-US" sz="2400" dirty="0"/>
              <a:t> </a:t>
            </a:r>
            <a:r>
              <a:rPr lang="en-US" sz="2400" dirty="0" err="1"/>
              <a:t>phương</a:t>
            </a:r>
            <a:r>
              <a:rPr lang="en-US" sz="2400" dirty="0"/>
              <a:t> </a:t>
            </a:r>
            <a:r>
              <a:rPr lang="en-US" sz="2400" dirty="0" err="1"/>
              <a:t>pháp</a:t>
            </a:r>
            <a:r>
              <a:rPr lang="en-US" sz="2400" dirty="0"/>
              <a:t> </a:t>
            </a:r>
            <a:r>
              <a:rPr lang="en-US" sz="2400" dirty="0" err="1"/>
              <a:t>điều</a:t>
            </a:r>
            <a:r>
              <a:rPr lang="en-US" sz="2400" dirty="0"/>
              <a:t> </a:t>
            </a:r>
            <a:r>
              <a:rPr lang="en-US" sz="2400" dirty="0" err="1"/>
              <a:t>trị</a:t>
            </a:r>
            <a:r>
              <a:rPr lang="en-US" sz="2400" dirty="0"/>
              <a:t>: </a:t>
            </a:r>
            <a:r>
              <a:rPr lang="en-US" sz="2400" dirty="0" err="1"/>
              <a:t>khô</a:t>
            </a:r>
            <a:r>
              <a:rPr lang="en-US" sz="2400" dirty="0"/>
              <a:t> </a:t>
            </a:r>
            <a:r>
              <a:rPr lang="en-US" sz="2400" dirty="0" err="1"/>
              <a:t>mắt</a:t>
            </a:r>
            <a:r>
              <a:rPr lang="en-US" sz="2400" dirty="0"/>
              <a:t>, </a:t>
            </a:r>
            <a:r>
              <a:rPr lang="en-US" sz="2400" dirty="0" err="1"/>
              <a:t>đục</a:t>
            </a:r>
            <a:r>
              <a:rPr lang="en-US" sz="2400" dirty="0"/>
              <a:t> </a:t>
            </a:r>
            <a:r>
              <a:rPr lang="en-US" sz="2400" dirty="0" err="1"/>
              <a:t>thủy</a:t>
            </a:r>
            <a:r>
              <a:rPr lang="en-US" sz="2400" dirty="0"/>
              <a:t> </a:t>
            </a:r>
            <a:r>
              <a:rPr lang="en-US" sz="2400" dirty="0" err="1"/>
              <a:t>tinh</a:t>
            </a:r>
            <a:r>
              <a:rPr lang="en-US" sz="2400" dirty="0"/>
              <a:t> </a:t>
            </a:r>
            <a:r>
              <a:rPr lang="en-US" sz="2400" dirty="0" err="1"/>
              <a:t>thể</a:t>
            </a:r>
            <a:r>
              <a:rPr lang="en-US" sz="2400" dirty="0"/>
              <a:t>, …</a:t>
            </a:r>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 </a:t>
            </a:r>
            <a:r>
              <a:rPr lang="en-US" sz="2400" dirty="0" err="1"/>
              <a:t>Giáo</a:t>
            </a:r>
            <a:r>
              <a:rPr lang="en-US" sz="2400" dirty="0"/>
              <a:t> </a:t>
            </a:r>
            <a:r>
              <a:rPr lang="en-US" sz="2400" dirty="0" err="1"/>
              <a:t>dục</a:t>
            </a:r>
            <a:r>
              <a:rPr lang="en-US" sz="2400" dirty="0"/>
              <a:t> </a:t>
            </a:r>
            <a:r>
              <a:rPr lang="en-US" sz="2400" dirty="0" err="1"/>
              <a:t>bệnh</a:t>
            </a:r>
            <a:r>
              <a:rPr lang="en-US" sz="2400" dirty="0"/>
              <a:t> </a:t>
            </a:r>
            <a:r>
              <a:rPr lang="en-US" sz="2400" dirty="0" err="1"/>
              <a:t>nhân</a:t>
            </a:r>
            <a:r>
              <a:rPr lang="en-US" sz="2400" dirty="0"/>
              <a:t>, </a:t>
            </a:r>
            <a:r>
              <a:rPr lang="en-US" sz="2400" dirty="0" err="1"/>
              <a:t>nâng</a:t>
            </a:r>
            <a:r>
              <a:rPr lang="en-US" sz="2400" dirty="0"/>
              <a:t> </a:t>
            </a:r>
            <a:r>
              <a:rPr lang="en-US" sz="2400" dirty="0" err="1"/>
              <a:t>chất</a:t>
            </a:r>
            <a:r>
              <a:rPr lang="en-US" sz="2400" dirty="0"/>
              <a:t> </a:t>
            </a:r>
            <a:r>
              <a:rPr lang="en-US" sz="2400" dirty="0" err="1"/>
              <a:t>lượng</a:t>
            </a:r>
            <a:r>
              <a:rPr lang="en-US" sz="2400" dirty="0"/>
              <a:t> </a:t>
            </a:r>
            <a:r>
              <a:rPr lang="en-US" sz="2400" dirty="0" err="1"/>
              <a:t>cuộc</a:t>
            </a:r>
            <a:r>
              <a:rPr lang="en-US" sz="2400" dirty="0"/>
              <a:t> </a:t>
            </a:r>
            <a:r>
              <a:rPr lang="en-US" sz="2400" dirty="0" err="1"/>
              <a:t>sống</a:t>
            </a:r>
            <a:endParaRPr lang="en-US" sz="2400" dirty="0"/>
          </a:p>
        </p:txBody>
      </p:sp>
    </p:spTree>
    <p:extLst>
      <p:ext uri="{BB962C8B-B14F-4D97-AF65-F5344CB8AC3E}">
        <p14:creationId xmlns:p14="http://schemas.microsoft.com/office/powerpoint/2010/main" val="2184026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2B351-3F05-9ABB-3C94-CB0FDEF4B169}"/>
              </a:ext>
            </a:extLst>
          </p:cNvPr>
          <p:cNvSpPr>
            <a:spLocks noGrp="1"/>
          </p:cNvSpPr>
          <p:nvPr>
            <p:ph type="title"/>
          </p:nvPr>
        </p:nvSpPr>
        <p:spPr/>
        <p:txBody>
          <a:bodyPr/>
          <a:lstStyle/>
          <a:p>
            <a:r>
              <a:rPr lang="en-US" dirty="0">
                <a:solidFill>
                  <a:srgbClr val="FF0000"/>
                </a:solidFill>
              </a:rPr>
              <a:t>CƠ SỞ VẬT CHẤT</a:t>
            </a:r>
          </a:p>
        </p:txBody>
      </p:sp>
      <p:sp>
        <p:nvSpPr>
          <p:cNvPr id="3" name="Content Placeholder 2">
            <a:extLst>
              <a:ext uri="{FF2B5EF4-FFF2-40B4-BE49-F238E27FC236}">
                <a16:creationId xmlns:a16="http://schemas.microsoft.com/office/drawing/2014/main" id="{7EC21E67-518B-E61C-BC92-390DF10AE18B}"/>
              </a:ext>
            </a:extLst>
          </p:cNvPr>
          <p:cNvSpPr>
            <a:spLocks noGrp="1"/>
          </p:cNvSpPr>
          <p:nvPr>
            <p:ph sz="quarter" idx="1"/>
          </p:nvPr>
        </p:nvSpPr>
        <p:spPr/>
        <p:txBody>
          <a:bodyPr/>
          <a:lstStyle/>
          <a:p>
            <a:pPr>
              <a:lnSpc>
                <a:spcPct val="150000"/>
              </a:lnSpc>
            </a:pPr>
            <a:r>
              <a:rPr lang="en-US" dirty="0" err="1"/>
              <a:t>Cán</a:t>
            </a:r>
            <a:r>
              <a:rPr lang="en-US" dirty="0"/>
              <a:t> </a:t>
            </a:r>
            <a:r>
              <a:rPr lang="en-US" dirty="0" err="1"/>
              <a:t>bộ</a:t>
            </a:r>
            <a:r>
              <a:rPr lang="en-US" dirty="0"/>
              <a:t> y </a:t>
            </a:r>
            <a:r>
              <a:rPr lang="en-US" dirty="0" err="1"/>
              <a:t>tế</a:t>
            </a:r>
            <a:r>
              <a:rPr lang="en-US" dirty="0"/>
              <a:t> </a:t>
            </a:r>
            <a:r>
              <a:rPr lang="en-US" dirty="0" err="1"/>
              <a:t>được</a:t>
            </a:r>
            <a:r>
              <a:rPr lang="en-US" dirty="0"/>
              <a:t> </a:t>
            </a:r>
            <a:r>
              <a:rPr lang="en-US" dirty="0" err="1"/>
              <a:t>đào</a:t>
            </a:r>
            <a:r>
              <a:rPr lang="en-US" dirty="0"/>
              <a:t> </a:t>
            </a:r>
            <a:r>
              <a:rPr lang="en-US" dirty="0" err="1"/>
              <a:t>tạo</a:t>
            </a:r>
            <a:r>
              <a:rPr lang="en-US" dirty="0"/>
              <a:t> </a:t>
            </a:r>
            <a:r>
              <a:rPr lang="en-US" dirty="0" err="1"/>
              <a:t>nhãn</a:t>
            </a:r>
            <a:r>
              <a:rPr lang="en-US" dirty="0"/>
              <a:t> khoa</a:t>
            </a:r>
          </a:p>
          <a:p>
            <a:pPr>
              <a:lnSpc>
                <a:spcPct val="150000"/>
              </a:lnSpc>
            </a:pPr>
            <a:r>
              <a:rPr lang="en-US" dirty="0" err="1"/>
              <a:t>Thiết</a:t>
            </a:r>
            <a:r>
              <a:rPr lang="en-US" dirty="0"/>
              <a:t> </a:t>
            </a:r>
            <a:r>
              <a:rPr lang="en-US" dirty="0" err="1"/>
              <a:t>bị</a:t>
            </a:r>
            <a:r>
              <a:rPr lang="en-US" dirty="0"/>
              <a:t> </a:t>
            </a:r>
            <a:r>
              <a:rPr lang="en-US" dirty="0" err="1"/>
              <a:t>đo</a:t>
            </a:r>
            <a:r>
              <a:rPr lang="en-US" dirty="0"/>
              <a:t> </a:t>
            </a:r>
            <a:r>
              <a:rPr lang="en-US" dirty="0" err="1"/>
              <a:t>nhãn</a:t>
            </a:r>
            <a:r>
              <a:rPr lang="en-US" dirty="0"/>
              <a:t> </a:t>
            </a:r>
            <a:r>
              <a:rPr lang="en-US" dirty="0" err="1"/>
              <a:t>áp</a:t>
            </a:r>
            <a:r>
              <a:rPr lang="en-US" dirty="0"/>
              <a:t> </a:t>
            </a:r>
          </a:p>
          <a:p>
            <a:pPr>
              <a:lnSpc>
                <a:spcPct val="150000"/>
              </a:lnSpc>
            </a:pPr>
            <a:r>
              <a:rPr lang="en-US" dirty="0" err="1"/>
              <a:t>Slitlamp</a:t>
            </a:r>
            <a:r>
              <a:rPr lang="en-US" dirty="0"/>
              <a:t>, </a:t>
            </a:r>
            <a:r>
              <a:rPr lang="en-US" dirty="0" err="1"/>
              <a:t>đèn</a:t>
            </a:r>
            <a:r>
              <a:rPr lang="en-US" dirty="0"/>
              <a:t> soi </a:t>
            </a:r>
            <a:r>
              <a:rPr lang="en-US" dirty="0" err="1"/>
              <a:t>đáy</a:t>
            </a:r>
            <a:r>
              <a:rPr lang="en-US" dirty="0"/>
              <a:t> </a:t>
            </a:r>
            <a:r>
              <a:rPr lang="en-US" dirty="0" err="1"/>
              <a:t>mắt</a:t>
            </a:r>
            <a:r>
              <a:rPr lang="en-US" dirty="0"/>
              <a:t>/</a:t>
            </a:r>
            <a:r>
              <a:rPr lang="en-US" dirty="0" err="1"/>
              <a:t>kính</a:t>
            </a:r>
            <a:r>
              <a:rPr lang="en-US" dirty="0"/>
              <a:t> Volk</a:t>
            </a:r>
          </a:p>
          <a:p>
            <a:pPr>
              <a:lnSpc>
                <a:spcPct val="150000"/>
              </a:lnSpc>
            </a:pPr>
            <a:r>
              <a:rPr lang="en-US" dirty="0"/>
              <a:t>OCT, </a:t>
            </a:r>
            <a:r>
              <a:rPr lang="en-US" dirty="0" err="1"/>
              <a:t>thị</a:t>
            </a:r>
            <a:r>
              <a:rPr lang="en-US" dirty="0"/>
              <a:t> </a:t>
            </a:r>
            <a:r>
              <a:rPr lang="en-US" dirty="0" err="1"/>
              <a:t>trường</a:t>
            </a:r>
            <a:r>
              <a:rPr lang="en-US" dirty="0"/>
              <a:t> (</a:t>
            </a:r>
            <a:r>
              <a:rPr lang="en-US" dirty="0" err="1"/>
              <a:t>chuyển</a:t>
            </a:r>
            <a:r>
              <a:rPr lang="en-US" dirty="0"/>
              <a:t> </a:t>
            </a:r>
            <a:r>
              <a:rPr lang="en-US" dirty="0" err="1"/>
              <a:t>bệnh</a:t>
            </a:r>
            <a:r>
              <a:rPr lang="en-US" dirty="0"/>
              <a:t> </a:t>
            </a:r>
            <a:r>
              <a:rPr lang="en-US" dirty="0" err="1"/>
              <a:t>nhân</a:t>
            </a:r>
            <a:r>
              <a:rPr lang="en-US" dirty="0"/>
              <a:t> </a:t>
            </a:r>
            <a:r>
              <a:rPr lang="en-US" dirty="0" err="1"/>
              <a:t>đo</a:t>
            </a:r>
            <a:r>
              <a:rPr lang="en-US" dirty="0"/>
              <a:t> ở </a:t>
            </a:r>
            <a:r>
              <a:rPr lang="en-US" dirty="0" err="1"/>
              <a:t>các</a:t>
            </a:r>
            <a:r>
              <a:rPr lang="en-US" dirty="0"/>
              <a:t> </a:t>
            </a:r>
            <a:r>
              <a:rPr lang="en-US" dirty="0" err="1"/>
              <a:t>cơ</a:t>
            </a:r>
            <a:r>
              <a:rPr lang="en-US" dirty="0"/>
              <a:t> </a:t>
            </a:r>
            <a:r>
              <a:rPr lang="en-US" dirty="0" err="1"/>
              <a:t>sở</a:t>
            </a:r>
            <a:r>
              <a:rPr lang="en-US" dirty="0"/>
              <a:t> </a:t>
            </a:r>
            <a:r>
              <a:rPr lang="en-US" dirty="0" err="1"/>
              <a:t>có</a:t>
            </a:r>
            <a:r>
              <a:rPr lang="en-US" dirty="0"/>
              <a:t> </a:t>
            </a:r>
            <a:r>
              <a:rPr lang="en-US" dirty="0" err="1"/>
              <a:t>thiết</a:t>
            </a:r>
            <a:r>
              <a:rPr lang="en-US" dirty="0"/>
              <a:t> </a:t>
            </a:r>
            <a:r>
              <a:rPr lang="en-US" dirty="0" err="1"/>
              <a:t>bị</a:t>
            </a:r>
            <a:r>
              <a:rPr lang="en-US" dirty="0"/>
              <a:t>)</a:t>
            </a:r>
          </a:p>
        </p:txBody>
      </p:sp>
    </p:spTree>
    <p:extLst>
      <p:ext uri="{BB962C8B-B14F-4D97-AF65-F5344CB8AC3E}">
        <p14:creationId xmlns:p14="http://schemas.microsoft.com/office/powerpoint/2010/main" val="2767791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QUY TRÌNH</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21032163"/>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a:cxnSpLocks/>
          </p:cNvCxnSpPr>
          <p:nvPr/>
        </p:nvCxnSpPr>
        <p:spPr>
          <a:xfrm flipV="1">
            <a:off x="5715000" y="4114800"/>
            <a:ext cx="762000" cy="762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0" y="1295400"/>
            <a:ext cx="1825752" cy="2590800"/>
          </a:xfrm>
        </p:spPr>
        <p:txBody>
          <a:bodyPr>
            <a:normAutofit/>
          </a:bodyPr>
          <a:lstStyle/>
          <a:p>
            <a:r>
              <a:rPr lang="en-US" sz="4000" b="1" dirty="0">
                <a:solidFill>
                  <a:srgbClr val="FF0000"/>
                </a:solidFill>
                <a:hlinkClick r:id="rId2" action="ppaction://hlinksldjump">
                  <a:extLst>
                    <a:ext uri="{A12FA001-AC4F-418D-AE19-62706E023703}">
                      <ahyp:hlinkClr xmlns:ahyp="http://schemas.microsoft.com/office/drawing/2018/hyperlinkcolor" val="tx"/>
                    </a:ext>
                  </a:extLst>
                </a:hlinkClick>
              </a:rPr>
              <a:t>Giai</a:t>
            </a:r>
            <a:r>
              <a:rPr lang="en-US" sz="4000" b="1" dirty="0">
                <a:solidFill>
                  <a:srgbClr val="00A3D6"/>
                </a:solidFill>
                <a:hlinkClick r:id="rId2" action="ppaction://hlinksldjump">
                  <a:extLst>
                    <a:ext uri="{A12FA001-AC4F-418D-AE19-62706E023703}">
                      <ahyp:hlinkClr xmlns:ahyp="http://schemas.microsoft.com/office/drawing/2018/hyperlinkcolor" val="tx"/>
                    </a:ext>
                  </a:extLst>
                </a:hlinkClick>
              </a:rPr>
              <a:t> </a:t>
            </a:r>
            <a:r>
              <a:rPr lang="en-US" sz="4000" b="1" dirty="0" err="1">
                <a:solidFill>
                  <a:srgbClr val="FF0000"/>
                </a:solidFill>
                <a:hlinkClick r:id="rId2" action="ppaction://hlinksldjump">
                  <a:extLst>
                    <a:ext uri="{A12FA001-AC4F-418D-AE19-62706E023703}">
                      <ahyp:hlinkClr xmlns:ahyp="http://schemas.microsoft.com/office/drawing/2018/hyperlinkcolor" val="tx"/>
                    </a:ext>
                  </a:extLst>
                </a:hlinkClick>
              </a:rPr>
              <a:t>đoạn</a:t>
            </a:r>
            <a:endParaRPr lang="en-US" sz="4000" b="1" dirty="0">
              <a:solidFill>
                <a:srgbClr val="FF0000"/>
              </a:solidFill>
            </a:endParaRPr>
          </a:p>
        </p:txBody>
      </p:sp>
      <p:pic>
        <p:nvPicPr>
          <p:cNvPr id="4" name="Picture 3" descr="C:\Users\Khoi Mai\Desktop\Glaucoma management\20170618_191459.jpg"/>
          <p:cNvPicPr/>
          <p:nvPr/>
        </p:nvPicPr>
        <p:blipFill>
          <a:blip r:embed="rId3"/>
          <a:srcRect/>
          <a:stretch>
            <a:fillRect/>
          </a:stretch>
        </p:blipFill>
        <p:spPr bwMode="auto">
          <a:xfrm>
            <a:off x="0" y="76200"/>
            <a:ext cx="7543800" cy="6629400"/>
          </a:xfrm>
          <a:prstGeom prst="rect">
            <a:avLst/>
          </a:prstGeom>
          <a:noFill/>
          <a:ln w="9525">
            <a:noFill/>
            <a:miter lim="800000"/>
            <a:headEnd/>
            <a:tailEnd/>
          </a:ln>
        </p:spPr>
      </p:pic>
    </p:spTree>
    <p:extLst>
      <p:ext uri="{BB962C8B-B14F-4D97-AF65-F5344CB8AC3E}">
        <p14:creationId xmlns:p14="http://schemas.microsoft.com/office/powerpoint/2010/main" val="920602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337891"/>
            <a:ext cx="8839200" cy="672509"/>
          </a:xfrm>
        </p:spPr>
        <p:txBody>
          <a:bodyPr>
            <a:normAutofit fontScale="90000"/>
          </a:bodyPr>
          <a:lstStyle/>
          <a:p>
            <a:pPr lvl="0"/>
            <a:r>
              <a:rPr lang="en-US" sz="2000" dirty="0">
                <a:solidFill>
                  <a:srgbClr val="FF0000"/>
                </a:solidFill>
                <a:hlinkClick r:id="rId2" action="ppaction://hlinksldjump">
                  <a:extLst>
                    <a:ext uri="{A12FA001-AC4F-418D-AE19-62706E023703}">
                      <ahyp:hlinkClr xmlns:ahyp="http://schemas.microsoft.com/office/drawing/2018/hyperlinkcolor" val="tx"/>
                    </a:ext>
                  </a:extLst>
                </a:hlinkClick>
              </a:rPr>
              <a:t>Risk factors for Glaucoma progression </a:t>
            </a:r>
            <a:br>
              <a:rPr lang="en-US" sz="2000" dirty="0">
                <a:solidFill>
                  <a:srgbClr val="FF0000"/>
                </a:solidFill>
                <a:hlinkClick r:id="rId2" action="ppaction://hlinksldjump">
                  <a:extLst>
                    <a:ext uri="{A12FA001-AC4F-418D-AE19-62706E023703}">
                      <ahyp:hlinkClr xmlns:ahyp="http://schemas.microsoft.com/office/drawing/2018/hyperlinkcolor" val="tx"/>
                    </a:ext>
                  </a:extLst>
                </a:hlinkClick>
              </a:rPr>
            </a:br>
            <a:endParaRPr lang="en-US" sz="2000" dirty="0">
              <a:solidFill>
                <a:srgbClr val="FF0000"/>
              </a:solidFill>
              <a:hlinkClick r:id="rId2" action="ppaction://hlinksldjump">
                <a:extLst>
                  <a:ext uri="{A12FA001-AC4F-418D-AE19-62706E023703}">
                    <ahyp:hlinkClr xmlns:ahyp="http://schemas.microsoft.com/office/drawing/2018/hyperlinkcolor" val="tx"/>
                  </a:ext>
                </a:extLst>
              </a:hlinkClick>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307150523"/>
              </p:ext>
            </p:extLst>
          </p:nvPr>
        </p:nvGraphicFramePr>
        <p:xfrm>
          <a:off x="0" y="1"/>
          <a:ext cx="9144000" cy="6414090"/>
        </p:xfrm>
        <a:graphic>
          <a:graphicData uri="http://schemas.openxmlformats.org/drawingml/2006/table">
            <a:tbl>
              <a:tblPr/>
              <a:tblGrid>
                <a:gridCol w="5916706">
                  <a:extLst>
                    <a:ext uri="{9D8B030D-6E8A-4147-A177-3AD203B41FA5}">
                      <a16:colId xmlns:a16="http://schemas.microsoft.com/office/drawing/2014/main" val="20000"/>
                    </a:ext>
                  </a:extLst>
                </a:gridCol>
                <a:gridCol w="691563">
                  <a:extLst>
                    <a:ext uri="{9D8B030D-6E8A-4147-A177-3AD203B41FA5}">
                      <a16:colId xmlns:a16="http://schemas.microsoft.com/office/drawing/2014/main" val="20001"/>
                    </a:ext>
                  </a:extLst>
                </a:gridCol>
                <a:gridCol w="691563">
                  <a:extLst>
                    <a:ext uri="{9D8B030D-6E8A-4147-A177-3AD203B41FA5}">
                      <a16:colId xmlns:a16="http://schemas.microsoft.com/office/drawing/2014/main" val="20002"/>
                    </a:ext>
                  </a:extLst>
                </a:gridCol>
                <a:gridCol w="1844168">
                  <a:extLst>
                    <a:ext uri="{9D8B030D-6E8A-4147-A177-3AD203B41FA5}">
                      <a16:colId xmlns:a16="http://schemas.microsoft.com/office/drawing/2014/main" val="20003"/>
                    </a:ext>
                  </a:extLst>
                </a:gridCol>
              </a:tblGrid>
              <a:tr h="251725">
                <a:tc>
                  <a:txBody>
                    <a:bodyPr/>
                    <a:lstStyle/>
                    <a:p>
                      <a:pPr marL="0" marR="0" algn="ctr">
                        <a:lnSpc>
                          <a:spcPct val="115000"/>
                        </a:lnSpc>
                        <a:spcBef>
                          <a:spcPts val="0"/>
                        </a:spcBef>
                        <a:spcAft>
                          <a:spcPts val="0"/>
                        </a:spcAft>
                      </a:pPr>
                      <a:endParaRPr lang="en-US" sz="1600" b="1" dirty="0">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600" b="1">
                          <a:solidFill>
                            <a:srgbClr val="FF0000"/>
                          </a:solidFill>
                          <a:latin typeface="Times New Roman"/>
                          <a:ea typeface="MS Mincho"/>
                          <a:cs typeface="Times New Roman"/>
                        </a:rPr>
                        <a:t>OD</a:t>
                      </a:r>
                      <a:endParaRPr lang="en-US" sz="1200" b="1">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600" b="1">
                          <a:solidFill>
                            <a:srgbClr val="FF0000"/>
                          </a:solidFill>
                          <a:latin typeface="Times New Roman"/>
                          <a:ea typeface="MS Mincho"/>
                          <a:cs typeface="Times New Roman"/>
                        </a:rPr>
                        <a:t>OS</a:t>
                      </a:r>
                      <a:endParaRPr lang="en-US" sz="1200" b="1">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Supporting studies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09447">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IOP &gt; target IOP</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EMGTS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75544">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IOP </a:t>
                      </a:r>
                      <a:r>
                        <a:rPr lang="en-US" sz="1800" b="1" dirty="0" err="1">
                          <a:solidFill>
                            <a:srgbClr val="FF0000"/>
                          </a:solidFill>
                          <a:latin typeface="Times New Roman"/>
                          <a:ea typeface="MS Mincho"/>
                          <a:cs typeface="Times New Roman"/>
                        </a:rPr>
                        <a:t>trung</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bình</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cao</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EMGTS, AGIS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503447">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IOP dao </a:t>
                      </a:r>
                      <a:r>
                        <a:rPr lang="en-US" sz="1800" b="1" dirty="0" err="1">
                          <a:solidFill>
                            <a:srgbClr val="FF0000"/>
                          </a:solidFill>
                          <a:latin typeface="Times New Roman"/>
                          <a:ea typeface="MS Mincho"/>
                          <a:cs typeface="Times New Roman"/>
                        </a:rPr>
                        <a:t>động</a:t>
                      </a:r>
                      <a:r>
                        <a:rPr lang="en-US" sz="1800" b="1" dirty="0">
                          <a:solidFill>
                            <a:srgbClr val="FF0000"/>
                          </a:solidFill>
                          <a:latin typeface="Times New Roman"/>
                          <a:ea typeface="MS Mincho"/>
                          <a:cs typeface="Times New Roman"/>
                        </a:rPr>
                        <a:t> &gt; 3 mmHg</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AGIS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309447">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CCT </a:t>
                      </a:r>
                      <a:r>
                        <a:rPr lang="en-US" sz="1800" b="1" dirty="0" err="1">
                          <a:solidFill>
                            <a:srgbClr val="FF0000"/>
                          </a:solidFill>
                          <a:latin typeface="Times New Roman"/>
                          <a:ea typeface="MS Mincho"/>
                          <a:cs typeface="Times New Roman"/>
                        </a:rPr>
                        <a:t>mỏng</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hơn</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EMGTS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503447">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Xuất</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hiện</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hội</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chứng</a:t>
                      </a:r>
                      <a:r>
                        <a:rPr lang="en-US" sz="1800" b="1" dirty="0">
                          <a:solidFill>
                            <a:srgbClr val="FF0000"/>
                          </a:solidFill>
                          <a:latin typeface="Times New Roman"/>
                          <a:ea typeface="MS Mincho"/>
                          <a:cs typeface="Times New Roman"/>
                        </a:rPr>
                        <a:t> PEX</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EMGTS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5"/>
                  </a:ext>
                </a:extLst>
              </a:tr>
              <a:tr h="643453">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Xuất</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hiện</a:t>
                      </a:r>
                      <a:r>
                        <a:rPr lang="en-US" sz="1800" b="1" dirty="0">
                          <a:solidFill>
                            <a:srgbClr val="FF0000"/>
                          </a:solidFill>
                          <a:latin typeface="Times New Roman"/>
                          <a:ea typeface="MS Mincho"/>
                          <a:cs typeface="Times New Roman"/>
                        </a:rPr>
                        <a:t> Glaucoma ở </a:t>
                      </a:r>
                      <a:r>
                        <a:rPr lang="en-US" sz="1800" b="1" dirty="0" err="1">
                          <a:solidFill>
                            <a:srgbClr val="FF0000"/>
                          </a:solidFill>
                          <a:latin typeface="Times New Roman"/>
                          <a:ea typeface="MS Mincho"/>
                          <a:cs typeface="Times New Roman"/>
                        </a:rPr>
                        <a:t>mắt</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còn</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lại</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MS Mincho"/>
                          <a:cs typeface="Times New Roman"/>
                        </a:rPr>
                        <a:t>EMGTS</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6"/>
                  </a:ext>
                </a:extLst>
              </a:tr>
              <a:tr h="516859">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XH </a:t>
                      </a:r>
                      <a:r>
                        <a:rPr lang="en-US" sz="1800" b="1" dirty="0" err="1">
                          <a:solidFill>
                            <a:srgbClr val="FF0000"/>
                          </a:solidFill>
                          <a:latin typeface="Times New Roman"/>
                          <a:ea typeface="MS Mincho"/>
                          <a:cs typeface="Times New Roman"/>
                        </a:rPr>
                        <a:t>đĩa</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thị</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TimesNewRomanPSMT"/>
                          <a:cs typeface="Times New Roman"/>
                        </a:rPr>
                        <a:t>Erlangen Glaucoma Registry</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7"/>
                  </a:ext>
                </a:extLst>
              </a:tr>
              <a:tr h="516859">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Mỏng</a:t>
                      </a:r>
                      <a:r>
                        <a:rPr lang="en-US" sz="1800" b="1" dirty="0">
                          <a:solidFill>
                            <a:srgbClr val="FF0000"/>
                          </a:solidFill>
                          <a:latin typeface="Times New Roman"/>
                          <a:ea typeface="MS Mincho"/>
                          <a:cs typeface="Times New Roman"/>
                        </a:rPr>
                        <a:t> rim </a:t>
                      </a:r>
                      <a:r>
                        <a:rPr lang="en-US" sz="1800" b="1" dirty="0" err="1">
                          <a:solidFill>
                            <a:srgbClr val="FF0000"/>
                          </a:solidFill>
                          <a:latin typeface="Times New Roman"/>
                          <a:ea typeface="MS Mincho"/>
                          <a:cs typeface="Times New Roman"/>
                        </a:rPr>
                        <a:t>hơn</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TimesNewRomanPSMT"/>
                          <a:cs typeface="Times New Roman"/>
                        </a:rPr>
                        <a:t>Erlangen Glaucoma Registry</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8"/>
                  </a:ext>
                </a:extLst>
              </a:tr>
              <a:tr h="516859">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Teo </a:t>
                      </a:r>
                      <a:r>
                        <a:rPr lang="en-US" sz="1800" b="1" dirty="0" err="1">
                          <a:solidFill>
                            <a:srgbClr val="FF0000"/>
                          </a:solidFill>
                          <a:latin typeface="Times New Roman"/>
                          <a:ea typeface="MS Mincho"/>
                          <a:cs typeface="Times New Roman"/>
                        </a:rPr>
                        <a:t>quanh</a:t>
                      </a:r>
                      <a:r>
                        <a:rPr lang="en-US" sz="1800" b="1" dirty="0">
                          <a:solidFill>
                            <a:srgbClr val="FF0000"/>
                          </a:solidFill>
                          <a:latin typeface="Times New Roman"/>
                          <a:ea typeface="MS Mincho"/>
                          <a:cs typeface="Times New Roman"/>
                        </a:rPr>
                        <a:t> gai beta </a:t>
                      </a:r>
                      <a:r>
                        <a:rPr lang="en-US" sz="1800" b="1" dirty="0" err="1">
                          <a:solidFill>
                            <a:srgbClr val="FF0000"/>
                          </a:solidFill>
                          <a:latin typeface="Times New Roman"/>
                          <a:ea typeface="MS Mincho"/>
                          <a:cs typeface="Times New Roman"/>
                        </a:rPr>
                        <a:t>lớn</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hơn</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TimesNewRomanPSMT"/>
                          <a:cs typeface="Times New Roman"/>
                        </a:rPr>
                        <a:t>Erlangen Glaucoma Registry</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r h="755172">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Tổn</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thương</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cùng</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lúc</a:t>
                      </a:r>
                      <a:r>
                        <a:rPr lang="en-US" sz="1800" b="1" dirty="0">
                          <a:solidFill>
                            <a:srgbClr val="FF0000"/>
                          </a:solidFill>
                          <a:latin typeface="Times New Roman"/>
                          <a:ea typeface="MS Mincho"/>
                          <a:cs typeface="Times New Roman"/>
                        </a:rPr>
                        <a:t> 2 </a:t>
                      </a:r>
                      <a:r>
                        <a:rPr lang="en-US" sz="1800" b="1" dirty="0" err="1">
                          <a:solidFill>
                            <a:srgbClr val="FF0000"/>
                          </a:solidFill>
                          <a:latin typeface="Times New Roman"/>
                          <a:ea typeface="MS Mincho"/>
                          <a:cs typeface="Times New Roman"/>
                        </a:rPr>
                        <a:t>nửa</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thị</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trường</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ngay</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từ</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đầu</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TimesNewRomanPSMT"/>
                          <a:cs typeface="Times New Roman"/>
                        </a:rPr>
                        <a:t>Erlangen Glaucoma Registry</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0"/>
                  </a:ext>
                </a:extLst>
              </a:tr>
              <a:tr h="309447">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Lớn</a:t>
                      </a:r>
                      <a:r>
                        <a:rPr lang="en-US" sz="1800" b="1" dirty="0">
                          <a:solidFill>
                            <a:srgbClr val="FF0000"/>
                          </a:solidFill>
                          <a:latin typeface="Times New Roman"/>
                          <a:ea typeface="MS Mincho"/>
                          <a:cs typeface="Times New Roman"/>
                        </a:rPr>
                        <a:t> </a:t>
                      </a:r>
                      <a:r>
                        <a:rPr lang="en-US" sz="1800" b="1" dirty="0" err="1">
                          <a:solidFill>
                            <a:srgbClr val="FF0000"/>
                          </a:solidFill>
                          <a:latin typeface="Times New Roman"/>
                          <a:ea typeface="MS Mincho"/>
                          <a:cs typeface="Times New Roman"/>
                        </a:rPr>
                        <a:t>tuổi</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a:solidFill>
                            <a:srgbClr val="FF0000"/>
                          </a:solidFill>
                          <a:latin typeface="Times New Roman"/>
                          <a:ea typeface="TimesNewRomanPSMT"/>
                          <a:cs typeface="Times New Roman"/>
                        </a:rPr>
                        <a:t>CMTGS, AGIS</a:t>
                      </a:r>
                      <a:endParaRPr lang="en-US" sz="1200" b="1">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1"/>
                  </a:ext>
                </a:extLst>
              </a:tr>
              <a:tr h="309447">
                <a:tc>
                  <a:txBody>
                    <a:bodyPr/>
                    <a:lstStyle/>
                    <a:p>
                      <a:pPr marL="0" marR="0" algn="ctr">
                        <a:lnSpc>
                          <a:spcPct val="115000"/>
                        </a:lnSpc>
                        <a:spcBef>
                          <a:spcPts val="0"/>
                        </a:spcBef>
                        <a:spcAft>
                          <a:spcPts val="0"/>
                        </a:spcAft>
                      </a:pPr>
                      <a:r>
                        <a:rPr lang="en-US" sz="1800" b="1" dirty="0" err="1">
                          <a:solidFill>
                            <a:srgbClr val="FF0000"/>
                          </a:solidFill>
                          <a:latin typeface="Times New Roman"/>
                          <a:ea typeface="MS Mincho"/>
                          <a:cs typeface="Times New Roman"/>
                        </a:rPr>
                        <a:t>Nữ</a:t>
                      </a:r>
                      <a:r>
                        <a:rPr lang="en-US" sz="1800" b="1" dirty="0">
                          <a:solidFill>
                            <a:srgbClr val="FF0000"/>
                          </a:solidFill>
                          <a:latin typeface="Times New Roman"/>
                          <a:ea typeface="MS Mincho"/>
                          <a:cs typeface="Times New Roman"/>
                        </a:rPr>
                        <a:t> + migraine</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a:solidFill>
                            <a:srgbClr val="FF0000"/>
                          </a:solidFill>
                          <a:latin typeface="Times New Roman"/>
                          <a:ea typeface="TimesNewRomanPSMT"/>
                          <a:cs typeface="Times New Roman"/>
                        </a:rPr>
                        <a:t>CNTGS</a:t>
                      </a:r>
                      <a:endParaRPr lang="en-US" sz="1200" b="1">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2"/>
                  </a:ext>
                </a:extLst>
              </a:tr>
              <a:tr h="503447">
                <a:tc>
                  <a:txBody>
                    <a:bodyPr/>
                    <a:lstStyle/>
                    <a:p>
                      <a:pPr marL="0" marR="0" algn="ctr">
                        <a:lnSpc>
                          <a:spcPct val="115000"/>
                        </a:lnSpc>
                        <a:spcBef>
                          <a:spcPts val="0"/>
                        </a:spcBef>
                        <a:spcAft>
                          <a:spcPts val="0"/>
                        </a:spcAft>
                      </a:pPr>
                      <a:r>
                        <a:rPr lang="en-US" sz="1800" b="1" dirty="0">
                          <a:solidFill>
                            <a:srgbClr val="FF0000"/>
                          </a:solidFill>
                          <a:latin typeface="Times New Roman"/>
                          <a:ea typeface="MS Mincho"/>
                          <a:cs typeface="Times New Roman"/>
                        </a:rPr>
                        <a:t>Ocular MPP &lt;40 mmHg</a:t>
                      </a:r>
                      <a:endParaRPr lang="en-US" sz="14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dirty="0">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1600" b="1">
                        <a:solidFill>
                          <a:srgbClr val="FF0000"/>
                        </a:solidFill>
                        <a:latin typeface="Times New Roman"/>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15000"/>
                        </a:lnSpc>
                        <a:spcBef>
                          <a:spcPts val="0"/>
                        </a:spcBef>
                        <a:spcAft>
                          <a:spcPts val="0"/>
                        </a:spcAft>
                      </a:pPr>
                      <a:r>
                        <a:rPr lang="en-US" sz="1600" b="1" dirty="0">
                          <a:solidFill>
                            <a:srgbClr val="FF0000"/>
                          </a:solidFill>
                          <a:latin typeface="Times New Roman"/>
                          <a:ea typeface="TimesNewRomanPSMT"/>
                          <a:cs typeface="Times New Roman"/>
                        </a:rPr>
                        <a:t>BISED</a:t>
                      </a:r>
                      <a:endParaRPr lang="en-US" sz="1200" b="1" dirty="0">
                        <a:latin typeface="Calibri"/>
                        <a:ea typeface="MS Mincho"/>
                        <a:cs typeface="Times New Roman"/>
                      </a:endParaRPr>
                    </a:p>
                  </a:txBody>
                  <a:tcPr marL="64820" marR="648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072472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4448" y="609600"/>
            <a:ext cx="1749552" cy="4038600"/>
          </a:xfrm>
        </p:spPr>
        <p:txBody>
          <a:bodyPr/>
          <a:lstStyle/>
          <a:p>
            <a:r>
              <a:rPr lang="en-US" dirty="0">
                <a:solidFill>
                  <a:srgbClr val="FF0000"/>
                </a:solidFill>
              </a:rPr>
              <a:t>Target IOP</a:t>
            </a:r>
          </a:p>
        </p:txBody>
      </p:sp>
      <p:pic>
        <p:nvPicPr>
          <p:cNvPr id="4" name="Picture 3" descr="C:\Users\Khoi Mai\Desktop\Glaucoma management\20170612_220945.jpg"/>
          <p:cNvPicPr/>
          <p:nvPr/>
        </p:nvPicPr>
        <p:blipFill>
          <a:blip r:embed="rId2"/>
          <a:srcRect/>
          <a:stretch>
            <a:fillRect/>
          </a:stretch>
        </p:blipFill>
        <p:spPr bwMode="auto">
          <a:xfrm>
            <a:off x="0" y="49566"/>
            <a:ext cx="7467600" cy="6732233"/>
          </a:xfrm>
          <a:prstGeom prst="rect">
            <a:avLst/>
          </a:prstGeom>
          <a:noFill/>
          <a:ln w="9525">
            <a:noFill/>
            <a:miter lim="800000"/>
            <a:headEnd/>
            <a:tailEnd/>
          </a:ln>
        </p:spPr>
      </p:pic>
    </p:spTree>
    <p:extLst>
      <p:ext uri="{BB962C8B-B14F-4D97-AF65-F5344CB8AC3E}">
        <p14:creationId xmlns:p14="http://schemas.microsoft.com/office/powerpoint/2010/main" val="1535873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Target IOP</a:t>
            </a:r>
            <a:endParaRPr lang="en-US" dirty="0"/>
          </a:p>
        </p:txBody>
      </p:sp>
      <p:sp>
        <p:nvSpPr>
          <p:cNvPr id="3" name="Content Placeholder 2"/>
          <p:cNvSpPr>
            <a:spLocks noGrp="1"/>
          </p:cNvSpPr>
          <p:nvPr>
            <p:ph sz="quarter" idx="1"/>
          </p:nvPr>
        </p:nvSpPr>
        <p:spPr/>
        <p:txBody>
          <a:bodyPr/>
          <a:lstStyle/>
          <a:p>
            <a:endParaRPr lang="en-US"/>
          </a:p>
        </p:txBody>
      </p:sp>
      <p:pic>
        <p:nvPicPr>
          <p:cNvPr id="4" name="Picture 3" descr="C:\Users\Khoi Mai\Desktop\Glaucoma management\20170615_214715.jpg"/>
          <p:cNvPicPr/>
          <p:nvPr/>
        </p:nvPicPr>
        <p:blipFill>
          <a:blip r:embed="rId2"/>
          <a:srcRect/>
          <a:stretch>
            <a:fillRect/>
          </a:stretch>
        </p:blipFill>
        <p:spPr bwMode="auto">
          <a:xfrm>
            <a:off x="304800" y="1447800"/>
            <a:ext cx="8534400" cy="5334000"/>
          </a:xfrm>
          <a:prstGeom prst="rect">
            <a:avLst/>
          </a:prstGeom>
          <a:noFill/>
          <a:ln w="9525">
            <a:noFill/>
            <a:miter lim="800000"/>
            <a:headEnd/>
            <a:tailEnd/>
          </a:ln>
        </p:spPr>
      </p:pic>
    </p:spTree>
    <p:extLst>
      <p:ext uri="{BB962C8B-B14F-4D97-AF65-F5344CB8AC3E}">
        <p14:creationId xmlns:p14="http://schemas.microsoft.com/office/powerpoint/2010/main" val="36797313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13316</TotalTime>
  <Words>509</Words>
  <Application>Microsoft Office PowerPoint</Application>
  <PresentationFormat>On-screen Show (4:3)</PresentationFormat>
  <Paragraphs>105</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Georgia</vt:lpstr>
      <vt:lpstr>Times New Roman</vt:lpstr>
      <vt:lpstr>Wingdings</vt:lpstr>
      <vt:lpstr>Wingdings 2</vt:lpstr>
      <vt:lpstr>Civic</vt:lpstr>
      <vt:lpstr>QUẢN LÝ BỆNH NHÂN GLAUCOMA TRONG Y TẾ CỘNG ĐỒNG</vt:lpstr>
      <vt:lpstr>MỤC TIÊU </vt:lpstr>
      <vt:lpstr>Quản lý bệnh Glaucoma </vt:lpstr>
      <vt:lpstr>CƠ SỞ VẬT CHẤT</vt:lpstr>
      <vt:lpstr>QUY TRÌNH</vt:lpstr>
      <vt:lpstr>Giai đoạn</vt:lpstr>
      <vt:lpstr>Risk factors for Glaucoma progression  </vt:lpstr>
      <vt:lpstr>Target IOP</vt:lpstr>
      <vt:lpstr>Target IOP</vt:lpstr>
      <vt:lpstr>QUY TRÌNH</vt:lpstr>
      <vt:lpstr>Kế hoạch điều trị</vt:lpstr>
      <vt:lpstr>Kế hoạch theo dõi</vt:lpstr>
      <vt:lpstr>Kế hoạch theo dõi</vt:lpstr>
      <vt:lpstr>Kế hoạch theo dõi</vt:lpstr>
      <vt:lpstr>PowerPoint Presentation</vt:lpstr>
      <vt:lpstr>GPA / OCT HD cirrus</vt:lpstr>
      <vt:lpstr>GPA / Humprey</vt:lpstr>
      <vt:lpstr>NÂNG CAO CHẤT LƯỢNG CUỘC SỐNG</vt:lpstr>
      <vt:lpstr>VISION AIDS</vt:lpstr>
      <vt:lpstr>VISION AIDS</vt:lpstr>
      <vt:lpstr>VISION AIDS</vt:lpstr>
      <vt:lpstr>XIN CẢM 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QUẢN LÝ BỆNH NHÂN GLAUCOMA</dc:title>
  <dc:creator>Dr. Huong Thao</dc:creator>
  <cp:lastModifiedBy>Nguyen Hoang Phuc</cp:lastModifiedBy>
  <cp:revision>35</cp:revision>
  <dcterms:created xsi:type="dcterms:W3CDTF">2006-08-16T00:00:00Z</dcterms:created>
  <dcterms:modified xsi:type="dcterms:W3CDTF">2025-09-17T11:44:23Z</dcterms:modified>
</cp:coreProperties>
</file>